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Lst>
  <p:sldSz cy="30175200" cx="53035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415939" y="685800"/>
            <a:ext cx="6026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415939" y="685800"/>
            <a:ext cx="60267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807908" y="4368173"/>
            <a:ext cx="49419600" cy="12042000"/>
          </a:xfrm>
          <a:prstGeom prst="rect">
            <a:avLst/>
          </a:prstGeom>
        </p:spPr>
        <p:txBody>
          <a:bodyPr anchorCtr="0" anchor="b" bIns="514000" lIns="514000" spcFirstLastPara="1" rIns="514000" wrap="square" tIns="514000"/>
          <a:lstStyle>
            <a:lvl1pPr lvl="0" algn="ctr">
              <a:spcBef>
                <a:spcPts val="0"/>
              </a:spcBef>
              <a:spcAft>
                <a:spcPts val="0"/>
              </a:spcAft>
              <a:buSzPts val="29200"/>
              <a:buNone/>
              <a:defRPr sz="29200"/>
            </a:lvl1pPr>
            <a:lvl2pPr lvl="1" algn="ctr">
              <a:spcBef>
                <a:spcPts val="0"/>
              </a:spcBef>
              <a:spcAft>
                <a:spcPts val="0"/>
              </a:spcAft>
              <a:buSzPts val="29200"/>
              <a:buNone/>
              <a:defRPr sz="29200"/>
            </a:lvl2pPr>
            <a:lvl3pPr lvl="2" algn="ctr">
              <a:spcBef>
                <a:spcPts val="0"/>
              </a:spcBef>
              <a:spcAft>
                <a:spcPts val="0"/>
              </a:spcAft>
              <a:buSzPts val="29200"/>
              <a:buNone/>
              <a:defRPr sz="29200"/>
            </a:lvl3pPr>
            <a:lvl4pPr lvl="3" algn="ctr">
              <a:spcBef>
                <a:spcPts val="0"/>
              </a:spcBef>
              <a:spcAft>
                <a:spcPts val="0"/>
              </a:spcAft>
              <a:buSzPts val="29200"/>
              <a:buNone/>
              <a:defRPr sz="29200"/>
            </a:lvl4pPr>
            <a:lvl5pPr lvl="4" algn="ctr">
              <a:spcBef>
                <a:spcPts val="0"/>
              </a:spcBef>
              <a:spcAft>
                <a:spcPts val="0"/>
              </a:spcAft>
              <a:buSzPts val="29200"/>
              <a:buNone/>
              <a:defRPr sz="29200"/>
            </a:lvl5pPr>
            <a:lvl6pPr lvl="5" algn="ctr">
              <a:spcBef>
                <a:spcPts val="0"/>
              </a:spcBef>
              <a:spcAft>
                <a:spcPts val="0"/>
              </a:spcAft>
              <a:buSzPts val="29200"/>
              <a:buNone/>
              <a:defRPr sz="29200"/>
            </a:lvl6pPr>
            <a:lvl7pPr lvl="6" algn="ctr">
              <a:spcBef>
                <a:spcPts val="0"/>
              </a:spcBef>
              <a:spcAft>
                <a:spcPts val="0"/>
              </a:spcAft>
              <a:buSzPts val="29200"/>
              <a:buNone/>
              <a:defRPr sz="29200"/>
            </a:lvl7pPr>
            <a:lvl8pPr lvl="7" algn="ctr">
              <a:spcBef>
                <a:spcPts val="0"/>
              </a:spcBef>
              <a:spcAft>
                <a:spcPts val="0"/>
              </a:spcAft>
              <a:buSzPts val="29200"/>
              <a:buNone/>
              <a:defRPr sz="29200"/>
            </a:lvl8pPr>
            <a:lvl9pPr lvl="8" algn="ctr">
              <a:spcBef>
                <a:spcPts val="0"/>
              </a:spcBef>
              <a:spcAft>
                <a:spcPts val="0"/>
              </a:spcAft>
              <a:buSzPts val="29200"/>
              <a:buNone/>
              <a:defRPr sz="29200"/>
            </a:lvl9pPr>
          </a:lstStyle>
          <a:p/>
        </p:txBody>
      </p:sp>
      <p:sp>
        <p:nvSpPr>
          <p:cNvPr id="11" name="Google Shape;11;p2"/>
          <p:cNvSpPr txBox="1"/>
          <p:nvPr>
            <p:ph idx="1" type="subTitle"/>
          </p:nvPr>
        </p:nvSpPr>
        <p:spPr>
          <a:xfrm>
            <a:off x="1807860" y="16626867"/>
            <a:ext cx="49419600" cy="4650000"/>
          </a:xfrm>
          <a:prstGeom prst="rect">
            <a:avLst/>
          </a:prstGeom>
        </p:spPr>
        <p:txBody>
          <a:bodyPr anchorCtr="0" anchor="t" bIns="514000" lIns="514000" spcFirstLastPara="1" rIns="514000" wrap="square" tIns="514000"/>
          <a:lstStyle>
            <a:lvl1pPr lvl="0" algn="ctr">
              <a:lnSpc>
                <a:spcPct val="100000"/>
              </a:lnSpc>
              <a:spcBef>
                <a:spcPts val="0"/>
              </a:spcBef>
              <a:spcAft>
                <a:spcPts val="0"/>
              </a:spcAft>
              <a:buSzPts val="15700"/>
              <a:buNone/>
              <a:defRPr sz="15700"/>
            </a:lvl1pPr>
            <a:lvl2pPr lvl="1" algn="ctr">
              <a:lnSpc>
                <a:spcPct val="100000"/>
              </a:lnSpc>
              <a:spcBef>
                <a:spcPts val="0"/>
              </a:spcBef>
              <a:spcAft>
                <a:spcPts val="0"/>
              </a:spcAft>
              <a:buSzPts val="15700"/>
              <a:buNone/>
              <a:defRPr sz="15700"/>
            </a:lvl2pPr>
            <a:lvl3pPr lvl="2" algn="ctr">
              <a:lnSpc>
                <a:spcPct val="100000"/>
              </a:lnSpc>
              <a:spcBef>
                <a:spcPts val="0"/>
              </a:spcBef>
              <a:spcAft>
                <a:spcPts val="0"/>
              </a:spcAft>
              <a:buSzPts val="15700"/>
              <a:buNone/>
              <a:defRPr sz="15700"/>
            </a:lvl3pPr>
            <a:lvl4pPr lvl="3" algn="ctr">
              <a:lnSpc>
                <a:spcPct val="100000"/>
              </a:lnSpc>
              <a:spcBef>
                <a:spcPts val="0"/>
              </a:spcBef>
              <a:spcAft>
                <a:spcPts val="0"/>
              </a:spcAft>
              <a:buSzPts val="15700"/>
              <a:buNone/>
              <a:defRPr sz="15700"/>
            </a:lvl4pPr>
            <a:lvl5pPr lvl="4" algn="ctr">
              <a:lnSpc>
                <a:spcPct val="100000"/>
              </a:lnSpc>
              <a:spcBef>
                <a:spcPts val="0"/>
              </a:spcBef>
              <a:spcAft>
                <a:spcPts val="0"/>
              </a:spcAft>
              <a:buSzPts val="15700"/>
              <a:buNone/>
              <a:defRPr sz="15700"/>
            </a:lvl5pPr>
            <a:lvl6pPr lvl="5" algn="ctr">
              <a:lnSpc>
                <a:spcPct val="100000"/>
              </a:lnSpc>
              <a:spcBef>
                <a:spcPts val="0"/>
              </a:spcBef>
              <a:spcAft>
                <a:spcPts val="0"/>
              </a:spcAft>
              <a:buSzPts val="15700"/>
              <a:buNone/>
              <a:defRPr sz="15700"/>
            </a:lvl6pPr>
            <a:lvl7pPr lvl="6" algn="ctr">
              <a:lnSpc>
                <a:spcPct val="100000"/>
              </a:lnSpc>
              <a:spcBef>
                <a:spcPts val="0"/>
              </a:spcBef>
              <a:spcAft>
                <a:spcPts val="0"/>
              </a:spcAft>
              <a:buSzPts val="15700"/>
              <a:buNone/>
              <a:defRPr sz="15700"/>
            </a:lvl7pPr>
            <a:lvl8pPr lvl="7" algn="ctr">
              <a:lnSpc>
                <a:spcPct val="100000"/>
              </a:lnSpc>
              <a:spcBef>
                <a:spcPts val="0"/>
              </a:spcBef>
              <a:spcAft>
                <a:spcPts val="0"/>
              </a:spcAft>
              <a:buSzPts val="15700"/>
              <a:buNone/>
              <a:defRPr sz="15700"/>
            </a:lvl8pPr>
            <a:lvl9pPr lvl="8" algn="ctr">
              <a:lnSpc>
                <a:spcPct val="100000"/>
              </a:lnSpc>
              <a:spcBef>
                <a:spcPts val="0"/>
              </a:spcBef>
              <a:spcAft>
                <a:spcPts val="0"/>
              </a:spcAft>
              <a:buSzPts val="15700"/>
              <a:buNone/>
              <a:defRPr sz="15700"/>
            </a:lvl9pPr>
          </a:lstStyle>
          <a:p/>
        </p:txBody>
      </p:sp>
      <p:sp>
        <p:nvSpPr>
          <p:cNvPr id="12" name="Google Shape;12;p2"/>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807860" y="6489267"/>
            <a:ext cx="49419600" cy="11519100"/>
          </a:xfrm>
          <a:prstGeom prst="rect">
            <a:avLst/>
          </a:prstGeom>
        </p:spPr>
        <p:txBody>
          <a:bodyPr anchorCtr="0" anchor="b" bIns="514000" lIns="514000" spcFirstLastPara="1" rIns="514000" wrap="square" tIns="514000"/>
          <a:lstStyle>
            <a:lvl1pPr lvl="0" algn="ctr">
              <a:spcBef>
                <a:spcPts val="0"/>
              </a:spcBef>
              <a:spcAft>
                <a:spcPts val="0"/>
              </a:spcAft>
              <a:buSzPts val="67500"/>
              <a:buNone/>
              <a:defRPr sz="67500"/>
            </a:lvl1pPr>
            <a:lvl2pPr lvl="1" algn="ctr">
              <a:spcBef>
                <a:spcPts val="0"/>
              </a:spcBef>
              <a:spcAft>
                <a:spcPts val="0"/>
              </a:spcAft>
              <a:buSzPts val="67500"/>
              <a:buNone/>
              <a:defRPr sz="67500"/>
            </a:lvl2pPr>
            <a:lvl3pPr lvl="2" algn="ctr">
              <a:spcBef>
                <a:spcPts val="0"/>
              </a:spcBef>
              <a:spcAft>
                <a:spcPts val="0"/>
              </a:spcAft>
              <a:buSzPts val="67500"/>
              <a:buNone/>
              <a:defRPr sz="67500"/>
            </a:lvl3pPr>
            <a:lvl4pPr lvl="3" algn="ctr">
              <a:spcBef>
                <a:spcPts val="0"/>
              </a:spcBef>
              <a:spcAft>
                <a:spcPts val="0"/>
              </a:spcAft>
              <a:buSzPts val="67500"/>
              <a:buNone/>
              <a:defRPr sz="67500"/>
            </a:lvl4pPr>
            <a:lvl5pPr lvl="4" algn="ctr">
              <a:spcBef>
                <a:spcPts val="0"/>
              </a:spcBef>
              <a:spcAft>
                <a:spcPts val="0"/>
              </a:spcAft>
              <a:buSzPts val="67500"/>
              <a:buNone/>
              <a:defRPr sz="67500"/>
            </a:lvl5pPr>
            <a:lvl6pPr lvl="5" algn="ctr">
              <a:spcBef>
                <a:spcPts val="0"/>
              </a:spcBef>
              <a:spcAft>
                <a:spcPts val="0"/>
              </a:spcAft>
              <a:buSzPts val="67500"/>
              <a:buNone/>
              <a:defRPr sz="67500"/>
            </a:lvl6pPr>
            <a:lvl7pPr lvl="6" algn="ctr">
              <a:spcBef>
                <a:spcPts val="0"/>
              </a:spcBef>
              <a:spcAft>
                <a:spcPts val="0"/>
              </a:spcAft>
              <a:buSzPts val="67500"/>
              <a:buNone/>
              <a:defRPr sz="67500"/>
            </a:lvl7pPr>
            <a:lvl8pPr lvl="7" algn="ctr">
              <a:spcBef>
                <a:spcPts val="0"/>
              </a:spcBef>
              <a:spcAft>
                <a:spcPts val="0"/>
              </a:spcAft>
              <a:buSzPts val="67500"/>
              <a:buNone/>
              <a:defRPr sz="67500"/>
            </a:lvl8pPr>
            <a:lvl9pPr lvl="8" algn="ctr">
              <a:spcBef>
                <a:spcPts val="0"/>
              </a:spcBef>
              <a:spcAft>
                <a:spcPts val="0"/>
              </a:spcAft>
              <a:buSzPts val="67500"/>
              <a:buNone/>
              <a:defRPr sz="67500"/>
            </a:lvl9pPr>
          </a:lstStyle>
          <a:p>
            <a:r>
              <a:t>xx%</a:t>
            </a:r>
          </a:p>
        </p:txBody>
      </p:sp>
      <p:sp>
        <p:nvSpPr>
          <p:cNvPr id="46" name="Google Shape;46;p11"/>
          <p:cNvSpPr txBox="1"/>
          <p:nvPr>
            <p:ph idx="1" type="body"/>
          </p:nvPr>
        </p:nvSpPr>
        <p:spPr>
          <a:xfrm>
            <a:off x="1807860" y="18493053"/>
            <a:ext cx="49419600" cy="7631400"/>
          </a:xfrm>
          <a:prstGeom prst="rect">
            <a:avLst/>
          </a:prstGeom>
        </p:spPr>
        <p:txBody>
          <a:bodyPr anchorCtr="0" anchor="t" bIns="514000" lIns="514000" spcFirstLastPara="1" rIns="514000" wrap="square" tIns="514000"/>
          <a:lstStyle>
            <a:lvl1pPr indent="-869950" lvl="0" marL="457200" algn="ctr">
              <a:spcBef>
                <a:spcPts val="0"/>
              </a:spcBef>
              <a:spcAft>
                <a:spcPts val="0"/>
              </a:spcAft>
              <a:buSzPts val="10100"/>
              <a:buChar char="●"/>
              <a:defRPr/>
            </a:lvl1pPr>
            <a:lvl2pPr indent="-730250" lvl="1" marL="914400" algn="ctr">
              <a:spcBef>
                <a:spcPts val="9000"/>
              </a:spcBef>
              <a:spcAft>
                <a:spcPts val="0"/>
              </a:spcAft>
              <a:buSzPts val="7900"/>
              <a:buChar char="○"/>
              <a:defRPr/>
            </a:lvl2pPr>
            <a:lvl3pPr indent="-730250" lvl="2" marL="1371600" algn="ctr">
              <a:spcBef>
                <a:spcPts val="9000"/>
              </a:spcBef>
              <a:spcAft>
                <a:spcPts val="0"/>
              </a:spcAft>
              <a:buSzPts val="7900"/>
              <a:buChar char="■"/>
              <a:defRPr/>
            </a:lvl3pPr>
            <a:lvl4pPr indent="-730250" lvl="3" marL="1828800" algn="ctr">
              <a:spcBef>
                <a:spcPts val="9000"/>
              </a:spcBef>
              <a:spcAft>
                <a:spcPts val="0"/>
              </a:spcAft>
              <a:buSzPts val="7900"/>
              <a:buChar char="●"/>
              <a:defRPr/>
            </a:lvl4pPr>
            <a:lvl5pPr indent="-730250" lvl="4" marL="2286000" algn="ctr">
              <a:spcBef>
                <a:spcPts val="9000"/>
              </a:spcBef>
              <a:spcAft>
                <a:spcPts val="0"/>
              </a:spcAft>
              <a:buSzPts val="7900"/>
              <a:buChar char="○"/>
              <a:defRPr/>
            </a:lvl5pPr>
            <a:lvl6pPr indent="-730250" lvl="5" marL="2743200" algn="ctr">
              <a:spcBef>
                <a:spcPts val="9000"/>
              </a:spcBef>
              <a:spcAft>
                <a:spcPts val="0"/>
              </a:spcAft>
              <a:buSzPts val="7900"/>
              <a:buChar char="■"/>
              <a:defRPr/>
            </a:lvl6pPr>
            <a:lvl7pPr indent="-730250" lvl="6" marL="3200400" algn="ctr">
              <a:spcBef>
                <a:spcPts val="9000"/>
              </a:spcBef>
              <a:spcAft>
                <a:spcPts val="0"/>
              </a:spcAft>
              <a:buSzPts val="7900"/>
              <a:buChar char="●"/>
              <a:defRPr/>
            </a:lvl7pPr>
            <a:lvl8pPr indent="-730250" lvl="7" marL="3657600" algn="ctr">
              <a:spcBef>
                <a:spcPts val="9000"/>
              </a:spcBef>
              <a:spcAft>
                <a:spcPts val="0"/>
              </a:spcAft>
              <a:buSzPts val="7900"/>
              <a:buChar char="○"/>
              <a:defRPr/>
            </a:lvl8pPr>
            <a:lvl9pPr indent="-730250" lvl="8" marL="4114800" algn="ctr">
              <a:spcBef>
                <a:spcPts val="9000"/>
              </a:spcBef>
              <a:spcAft>
                <a:spcPts val="9000"/>
              </a:spcAft>
              <a:buSzPts val="7900"/>
              <a:buChar char="■"/>
              <a:defRPr/>
            </a:lvl9pPr>
          </a:lstStyle>
          <a:p/>
        </p:txBody>
      </p:sp>
      <p:sp>
        <p:nvSpPr>
          <p:cNvPr id="47" name="Google Shape;47;p11"/>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807860" y="12618320"/>
            <a:ext cx="49419600" cy="4938600"/>
          </a:xfrm>
          <a:prstGeom prst="rect">
            <a:avLst/>
          </a:prstGeom>
        </p:spPr>
        <p:txBody>
          <a:bodyPr anchorCtr="0" anchor="ctr" bIns="514000" lIns="514000" spcFirstLastPara="1" rIns="514000" wrap="square" tIns="514000"/>
          <a:lstStyle>
            <a:lvl1pPr lvl="0" algn="ctr">
              <a:spcBef>
                <a:spcPts val="0"/>
              </a:spcBef>
              <a:spcAft>
                <a:spcPts val="0"/>
              </a:spcAft>
              <a:buSzPts val="20200"/>
              <a:buNone/>
              <a:defRPr sz="20200"/>
            </a:lvl1pPr>
            <a:lvl2pPr lvl="1" algn="ctr">
              <a:spcBef>
                <a:spcPts val="0"/>
              </a:spcBef>
              <a:spcAft>
                <a:spcPts val="0"/>
              </a:spcAft>
              <a:buSzPts val="20200"/>
              <a:buNone/>
              <a:defRPr sz="20200"/>
            </a:lvl2pPr>
            <a:lvl3pPr lvl="2" algn="ctr">
              <a:spcBef>
                <a:spcPts val="0"/>
              </a:spcBef>
              <a:spcAft>
                <a:spcPts val="0"/>
              </a:spcAft>
              <a:buSzPts val="20200"/>
              <a:buNone/>
              <a:defRPr sz="20200"/>
            </a:lvl3pPr>
            <a:lvl4pPr lvl="3" algn="ctr">
              <a:spcBef>
                <a:spcPts val="0"/>
              </a:spcBef>
              <a:spcAft>
                <a:spcPts val="0"/>
              </a:spcAft>
              <a:buSzPts val="20200"/>
              <a:buNone/>
              <a:defRPr sz="20200"/>
            </a:lvl4pPr>
            <a:lvl5pPr lvl="4" algn="ctr">
              <a:spcBef>
                <a:spcPts val="0"/>
              </a:spcBef>
              <a:spcAft>
                <a:spcPts val="0"/>
              </a:spcAft>
              <a:buSzPts val="20200"/>
              <a:buNone/>
              <a:defRPr sz="20200"/>
            </a:lvl5pPr>
            <a:lvl6pPr lvl="5" algn="ctr">
              <a:spcBef>
                <a:spcPts val="0"/>
              </a:spcBef>
              <a:spcAft>
                <a:spcPts val="0"/>
              </a:spcAft>
              <a:buSzPts val="20200"/>
              <a:buNone/>
              <a:defRPr sz="20200"/>
            </a:lvl6pPr>
            <a:lvl7pPr lvl="6" algn="ctr">
              <a:spcBef>
                <a:spcPts val="0"/>
              </a:spcBef>
              <a:spcAft>
                <a:spcPts val="0"/>
              </a:spcAft>
              <a:buSzPts val="20200"/>
              <a:buNone/>
              <a:defRPr sz="20200"/>
            </a:lvl7pPr>
            <a:lvl8pPr lvl="7" algn="ctr">
              <a:spcBef>
                <a:spcPts val="0"/>
              </a:spcBef>
              <a:spcAft>
                <a:spcPts val="0"/>
              </a:spcAft>
              <a:buSzPts val="20200"/>
              <a:buNone/>
              <a:defRPr sz="20200"/>
            </a:lvl8pPr>
            <a:lvl9pPr lvl="8" algn="ctr">
              <a:spcBef>
                <a:spcPts val="0"/>
              </a:spcBef>
              <a:spcAft>
                <a:spcPts val="0"/>
              </a:spcAft>
              <a:buSzPts val="20200"/>
              <a:buNone/>
              <a:defRPr sz="20200"/>
            </a:lvl9pPr>
          </a:lstStyle>
          <a:p/>
        </p:txBody>
      </p:sp>
      <p:sp>
        <p:nvSpPr>
          <p:cNvPr id="15" name="Google Shape;15;p3"/>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807860" y="2610813"/>
            <a:ext cx="49419600" cy="3359700"/>
          </a:xfrm>
          <a:prstGeom prst="rect">
            <a:avLst/>
          </a:prstGeom>
        </p:spPr>
        <p:txBody>
          <a:bodyPr anchorCtr="0" anchor="t" bIns="514000" lIns="514000" spcFirstLastPara="1" rIns="514000" wrap="square" tIns="514000"/>
          <a:lstStyle>
            <a:lvl1pPr lvl="0">
              <a:spcBef>
                <a:spcPts val="0"/>
              </a:spcBef>
              <a:spcAft>
                <a:spcPts val="0"/>
              </a:spcAft>
              <a:buSzPts val="15700"/>
              <a:buNone/>
              <a:defRPr/>
            </a:lvl1pPr>
            <a:lvl2pPr lvl="1">
              <a:spcBef>
                <a:spcPts val="0"/>
              </a:spcBef>
              <a:spcAft>
                <a:spcPts val="0"/>
              </a:spcAft>
              <a:buSzPts val="15700"/>
              <a:buNone/>
              <a:defRPr/>
            </a:lvl2pPr>
            <a:lvl3pPr lvl="2">
              <a:spcBef>
                <a:spcPts val="0"/>
              </a:spcBef>
              <a:spcAft>
                <a:spcPts val="0"/>
              </a:spcAft>
              <a:buSzPts val="15700"/>
              <a:buNone/>
              <a:defRPr/>
            </a:lvl3pPr>
            <a:lvl4pPr lvl="3">
              <a:spcBef>
                <a:spcPts val="0"/>
              </a:spcBef>
              <a:spcAft>
                <a:spcPts val="0"/>
              </a:spcAft>
              <a:buSzPts val="15700"/>
              <a:buNone/>
              <a:defRPr/>
            </a:lvl4pPr>
            <a:lvl5pPr lvl="4">
              <a:spcBef>
                <a:spcPts val="0"/>
              </a:spcBef>
              <a:spcAft>
                <a:spcPts val="0"/>
              </a:spcAft>
              <a:buSzPts val="15700"/>
              <a:buNone/>
              <a:defRPr/>
            </a:lvl5pPr>
            <a:lvl6pPr lvl="5">
              <a:spcBef>
                <a:spcPts val="0"/>
              </a:spcBef>
              <a:spcAft>
                <a:spcPts val="0"/>
              </a:spcAft>
              <a:buSzPts val="15700"/>
              <a:buNone/>
              <a:defRPr/>
            </a:lvl6pPr>
            <a:lvl7pPr lvl="6">
              <a:spcBef>
                <a:spcPts val="0"/>
              </a:spcBef>
              <a:spcAft>
                <a:spcPts val="0"/>
              </a:spcAft>
              <a:buSzPts val="15700"/>
              <a:buNone/>
              <a:defRPr/>
            </a:lvl7pPr>
            <a:lvl8pPr lvl="7">
              <a:spcBef>
                <a:spcPts val="0"/>
              </a:spcBef>
              <a:spcAft>
                <a:spcPts val="0"/>
              </a:spcAft>
              <a:buSzPts val="15700"/>
              <a:buNone/>
              <a:defRPr/>
            </a:lvl8pPr>
            <a:lvl9pPr lvl="8">
              <a:spcBef>
                <a:spcPts val="0"/>
              </a:spcBef>
              <a:spcAft>
                <a:spcPts val="0"/>
              </a:spcAft>
              <a:buSzPts val="15700"/>
              <a:buNone/>
              <a:defRPr/>
            </a:lvl9pPr>
          </a:lstStyle>
          <a:p/>
        </p:txBody>
      </p:sp>
      <p:sp>
        <p:nvSpPr>
          <p:cNvPr id="18" name="Google Shape;18;p4"/>
          <p:cNvSpPr txBox="1"/>
          <p:nvPr>
            <p:ph idx="1" type="body"/>
          </p:nvPr>
        </p:nvSpPr>
        <p:spPr>
          <a:xfrm>
            <a:off x="1807860" y="6761187"/>
            <a:ext cx="49419600" cy="20043000"/>
          </a:xfrm>
          <a:prstGeom prst="rect">
            <a:avLst/>
          </a:prstGeom>
        </p:spPr>
        <p:txBody>
          <a:bodyPr anchorCtr="0" anchor="t" bIns="514000" lIns="514000" spcFirstLastPara="1" rIns="514000" wrap="square" tIns="514000"/>
          <a:lstStyle>
            <a:lvl1pPr indent="-869950" lvl="0" marL="457200">
              <a:spcBef>
                <a:spcPts val="0"/>
              </a:spcBef>
              <a:spcAft>
                <a:spcPts val="0"/>
              </a:spcAft>
              <a:buSzPts val="10100"/>
              <a:buChar char="●"/>
              <a:defRPr/>
            </a:lvl1pPr>
            <a:lvl2pPr indent="-730250" lvl="1" marL="914400">
              <a:spcBef>
                <a:spcPts val="9000"/>
              </a:spcBef>
              <a:spcAft>
                <a:spcPts val="0"/>
              </a:spcAft>
              <a:buSzPts val="7900"/>
              <a:buChar char="○"/>
              <a:defRPr/>
            </a:lvl2pPr>
            <a:lvl3pPr indent="-730250" lvl="2" marL="1371600">
              <a:spcBef>
                <a:spcPts val="9000"/>
              </a:spcBef>
              <a:spcAft>
                <a:spcPts val="0"/>
              </a:spcAft>
              <a:buSzPts val="7900"/>
              <a:buChar char="■"/>
              <a:defRPr/>
            </a:lvl3pPr>
            <a:lvl4pPr indent="-730250" lvl="3" marL="1828800">
              <a:spcBef>
                <a:spcPts val="9000"/>
              </a:spcBef>
              <a:spcAft>
                <a:spcPts val="0"/>
              </a:spcAft>
              <a:buSzPts val="7900"/>
              <a:buChar char="●"/>
              <a:defRPr/>
            </a:lvl4pPr>
            <a:lvl5pPr indent="-730250" lvl="4" marL="2286000">
              <a:spcBef>
                <a:spcPts val="9000"/>
              </a:spcBef>
              <a:spcAft>
                <a:spcPts val="0"/>
              </a:spcAft>
              <a:buSzPts val="7900"/>
              <a:buChar char="○"/>
              <a:defRPr/>
            </a:lvl5pPr>
            <a:lvl6pPr indent="-730250" lvl="5" marL="2743200">
              <a:spcBef>
                <a:spcPts val="9000"/>
              </a:spcBef>
              <a:spcAft>
                <a:spcPts val="0"/>
              </a:spcAft>
              <a:buSzPts val="7900"/>
              <a:buChar char="■"/>
              <a:defRPr/>
            </a:lvl6pPr>
            <a:lvl7pPr indent="-730250" lvl="6" marL="3200400">
              <a:spcBef>
                <a:spcPts val="9000"/>
              </a:spcBef>
              <a:spcAft>
                <a:spcPts val="0"/>
              </a:spcAft>
              <a:buSzPts val="7900"/>
              <a:buChar char="●"/>
              <a:defRPr/>
            </a:lvl7pPr>
            <a:lvl8pPr indent="-730250" lvl="7" marL="3657600">
              <a:spcBef>
                <a:spcPts val="9000"/>
              </a:spcBef>
              <a:spcAft>
                <a:spcPts val="0"/>
              </a:spcAft>
              <a:buSzPts val="7900"/>
              <a:buChar char="○"/>
              <a:defRPr/>
            </a:lvl8pPr>
            <a:lvl9pPr indent="-730250" lvl="8" marL="4114800">
              <a:spcBef>
                <a:spcPts val="9000"/>
              </a:spcBef>
              <a:spcAft>
                <a:spcPts val="9000"/>
              </a:spcAft>
              <a:buSzPts val="7900"/>
              <a:buChar char="■"/>
              <a:defRPr/>
            </a:lvl9pPr>
          </a:lstStyle>
          <a:p/>
        </p:txBody>
      </p:sp>
      <p:sp>
        <p:nvSpPr>
          <p:cNvPr id="19" name="Google Shape;19;p4"/>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807860" y="2610813"/>
            <a:ext cx="49419600" cy="3359700"/>
          </a:xfrm>
          <a:prstGeom prst="rect">
            <a:avLst/>
          </a:prstGeom>
        </p:spPr>
        <p:txBody>
          <a:bodyPr anchorCtr="0" anchor="t" bIns="514000" lIns="514000" spcFirstLastPara="1" rIns="514000" wrap="square" tIns="514000"/>
          <a:lstStyle>
            <a:lvl1pPr lvl="0">
              <a:spcBef>
                <a:spcPts val="0"/>
              </a:spcBef>
              <a:spcAft>
                <a:spcPts val="0"/>
              </a:spcAft>
              <a:buSzPts val="15700"/>
              <a:buNone/>
              <a:defRPr/>
            </a:lvl1pPr>
            <a:lvl2pPr lvl="1">
              <a:spcBef>
                <a:spcPts val="0"/>
              </a:spcBef>
              <a:spcAft>
                <a:spcPts val="0"/>
              </a:spcAft>
              <a:buSzPts val="15700"/>
              <a:buNone/>
              <a:defRPr/>
            </a:lvl2pPr>
            <a:lvl3pPr lvl="2">
              <a:spcBef>
                <a:spcPts val="0"/>
              </a:spcBef>
              <a:spcAft>
                <a:spcPts val="0"/>
              </a:spcAft>
              <a:buSzPts val="15700"/>
              <a:buNone/>
              <a:defRPr/>
            </a:lvl3pPr>
            <a:lvl4pPr lvl="3">
              <a:spcBef>
                <a:spcPts val="0"/>
              </a:spcBef>
              <a:spcAft>
                <a:spcPts val="0"/>
              </a:spcAft>
              <a:buSzPts val="15700"/>
              <a:buNone/>
              <a:defRPr/>
            </a:lvl4pPr>
            <a:lvl5pPr lvl="4">
              <a:spcBef>
                <a:spcPts val="0"/>
              </a:spcBef>
              <a:spcAft>
                <a:spcPts val="0"/>
              </a:spcAft>
              <a:buSzPts val="15700"/>
              <a:buNone/>
              <a:defRPr/>
            </a:lvl5pPr>
            <a:lvl6pPr lvl="5">
              <a:spcBef>
                <a:spcPts val="0"/>
              </a:spcBef>
              <a:spcAft>
                <a:spcPts val="0"/>
              </a:spcAft>
              <a:buSzPts val="15700"/>
              <a:buNone/>
              <a:defRPr/>
            </a:lvl6pPr>
            <a:lvl7pPr lvl="6">
              <a:spcBef>
                <a:spcPts val="0"/>
              </a:spcBef>
              <a:spcAft>
                <a:spcPts val="0"/>
              </a:spcAft>
              <a:buSzPts val="15700"/>
              <a:buNone/>
              <a:defRPr/>
            </a:lvl7pPr>
            <a:lvl8pPr lvl="7">
              <a:spcBef>
                <a:spcPts val="0"/>
              </a:spcBef>
              <a:spcAft>
                <a:spcPts val="0"/>
              </a:spcAft>
              <a:buSzPts val="15700"/>
              <a:buNone/>
              <a:defRPr/>
            </a:lvl8pPr>
            <a:lvl9pPr lvl="8">
              <a:spcBef>
                <a:spcPts val="0"/>
              </a:spcBef>
              <a:spcAft>
                <a:spcPts val="0"/>
              </a:spcAft>
              <a:buSzPts val="15700"/>
              <a:buNone/>
              <a:defRPr/>
            </a:lvl9pPr>
          </a:lstStyle>
          <a:p/>
        </p:txBody>
      </p:sp>
      <p:sp>
        <p:nvSpPr>
          <p:cNvPr id="22" name="Google Shape;22;p5"/>
          <p:cNvSpPr txBox="1"/>
          <p:nvPr>
            <p:ph idx="1" type="body"/>
          </p:nvPr>
        </p:nvSpPr>
        <p:spPr>
          <a:xfrm>
            <a:off x="1807860" y="6761187"/>
            <a:ext cx="23199300" cy="20043000"/>
          </a:xfrm>
          <a:prstGeom prst="rect">
            <a:avLst/>
          </a:prstGeom>
        </p:spPr>
        <p:txBody>
          <a:bodyPr anchorCtr="0" anchor="t" bIns="514000" lIns="514000" spcFirstLastPara="1" rIns="514000" wrap="square" tIns="514000"/>
          <a:lstStyle>
            <a:lvl1pPr indent="-730250" lvl="0" marL="457200">
              <a:spcBef>
                <a:spcPts val="0"/>
              </a:spcBef>
              <a:spcAft>
                <a:spcPts val="0"/>
              </a:spcAft>
              <a:buSzPts val="7900"/>
              <a:buChar char="●"/>
              <a:defRPr sz="7900"/>
            </a:lvl1pPr>
            <a:lvl2pPr indent="-654050" lvl="1" marL="914400">
              <a:spcBef>
                <a:spcPts val="9000"/>
              </a:spcBef>
              <a:spcAft>
                <a:spcPts val="0"/>
              </a:spcAft>
              <a:buSzPts val="6700"/>
              <a:buChar char="○"/>
              <a:defRPr sz="6700"/>
            </a:lvl2pPr>
            <a:lvl3pPr indent="-654050" lvl="2" marL="1371600">
              <a:spcBef>
                <a:spcPts val="9000"/>
              </a:spcBef>
              <a:spcAft>
                <a:spcPts val="0"/>
              </a:spcAft>
              <a:buSzPts val="6700"/>
              <a:buChar char="■"/>
              <a:defRPr sz="6700"/>
            </a:lvl3pPr>
            <a:lvl4pPr indent="-654050" lvl="3" marL="1828800">
              <a:spcBef>
                <a:spcPts val="9000"/>
              </a:spcBef>
              <a:spcAft>
                <a:spcPts val="0"/>
              </a:spcAft>
              <a:buSzPts val="6700"/>
              <a:buChar char="●"/>
              <a:defRPr sz="6700"/>
            </a:lvl4pPr>
            <a:lvl5pPr indent="-654050" lvl="4" marL="2286000">
              <a:spcBef>
                <a:spcPts val="9000"/>
              </a:spcBef>
              <a:spcAft>
                <a:spcPts val="0"/>
              </a:spcAft>
              <a:buSzPts val="6700"/>
              <a:buChar char="○"/>
              <a:defRPr sz="6700"/>
            </a:lvl5pPr>
            <a:lvl6pPr indent="-654050" lvl="5" marL="2743200">
              <a:spcBef>
                <a:spcPts val="9000"/>
              </a:spcBef>
              <a:spcAft>
                <a:spcPts val="0"/>
              </a:spcAft>
              <a:buSzPts val="6700"/>
              <a:buChar char="■"/>
              <a:defRPr sz="6700"/>
            </a:lvl6pPr>
            <a:lvl7pPr indent="-654050" lvl="6" marL="3200400">
              <a:spcBef>
                <a:spcPts val="9000"/>
              </a:spcBef>
              <a:spcAft>
                <a:spcPts val="0"/>
              </a:spcAft>
              <a:buSzPts val="6700"/>
              <a:buChar char="●"/>
              <a:defRPr sz="6700"/>
            </a:lvl7pPr>
            <a:lvl8pPr indent="-654050" lvl="7" marL="3657600">
              <a:spcBef>
                <a:spcPts val="9000"/>
              </a:spcBef>
              <a:spcAft>
                <a:spcPts val="0"/>
              </a:spcAft>
              <a:buSzPts val="6700"/>
              <a:buChar char="○"/>
              <a:defRPr sz="6700"/>
            </a:lvl8pPr>
            <a:lvl9pPr indent="-654050" lvl="8" marL="4114800">
              <a:spcBef>
                <a:spcPts val="9000"/>
              </a:spcBef>
              <a:spcAft>
                <a:spcPts val="9000"/>
              </a:spcAft>
              <a:buSzPts val="6700"/>
              <a:buChar char="■"/>
              <a:defRPr sz="6700"/>
            </a:lvl9pPr>
          </a:lstStyle>
          <a:p/>
        </p:txBody>
      </p:sp>
      <p:sp>
        <p:nvSpPr>
          <p:cNvPr id="23" name="Google Shape;23;p5"/>
          <p:cNvSpPr txBox="1"/>
          <p:nvPr>
            <p:ph idx="2" type="body"/>
          </p:nvPr>
        </p:nvSpPr>
        <p:spPr>
          <a:xfrm>
            <a:off x="28027920" y="6761187"/>
            <a:ext cx="23199300" cy="20043000"/>
          </a:xfrm>
          <a:prstGeom prst="rect">
            <a:avLst/>
          </a:prstGeom>
        </p:spPr>
        <p:txBody>
          <a:bodyPr anchorCtr="0" anchor="t" bIns="514000" lIns="514000" spcFirstLastPara="1" rIns="514000" wrap="square" tIns="514000"/>
          <a:lstStyle>
            <a:lvl1pPr indent="-730250" lvl="0" marL="457200">
              <a:spcBef>
                <a:spcPts val="0"/>
              </a:spcBef>
              <a:spcAft>
                <a:spcPts val="0"/>
              </a:spcAft>
              <a:buSzPts val="7900"/>
              <a:buChar char="●"/>
              <a:defRPr sz="7900"/>
            </a:lvl1pPr>
            <a:lvl2pPr indent="-654050" lvl="1" marL="914400">
              <a:spcBef>
                <a:spcPts val="9000"/>
              </a:spcBef>
              <a:spcAft>
                <a:spcPts val="0"/>
              </a:spcAft>
              <a:buSzPts val="6700"/>
              <a:buChar char="○"/>
              <a:defRPr sz="6700"/>
            </a:lvl2pPr>
            <a:lvl3pPr indent="-654050" lvl="2" marL="1371600">
              <a:spcBef>
                <a:spcPts val="9000"/>
              </a:spcBef>
              <a:spcAft>
                <a:spcPts val="0"/>
              </a:spcAft>
              <a:buSzPts val="6700"/>
              <a:buChar char="■"/>
              <a:defRPr sz="6700"/>
            </a:lvl3pPr>
            <a:lvl4pPr indent="-654050" lvl="3" marL="1828800">
              <a:spcBef>
                <a:spcPts val="9000"/>
              </a:spcBef>
              <a:spcAft>
                <a:spcPts val="0"/>
              </a:spcAft>
              <a:buSzPts val="6700"/>
              <a:buChar char="●"/>
              <a:defRPr sz="6700"/>
            </a:lvl4pPr>
            <a:lvl5pPr indent="-654050" lvl="4" marL="2286000">
              <a:spcBef>
                <a:spcPts val="9000"/>
              </a:spcBef>
              <a:spcAft>
                <a:spcPts val="0"/>
              </a:spcAft>
              <a:buSzPts val="6700"/>
              <a:buChar char="○"/>
              <a:defRPr sz="6700"/>
            </a:lvl5pPr>
            <a:lvl6pPr indent="-654050" lvl="5" marL="2743200">
              <a:spcBef>
                <a:spcPts val="9000"/>
              </a:spcBef>
              <a:spcAft>
                <a:spcPts val="0"/>
              </a:spcAft>
              <a:buSzPts val="6700"/>
              <a:buChar char="■"/>
              <a:defRPr sz="6700"/>
            </a:lvl6pPr>
            <a:lvl7pPr indent="-654050" lvl="6" marL="3200400">
              <a:spcBef>
                <a:spcPts val="9000"/>
              </a:spcBef>
              <a:spcAft>
                <a:spcPts val="0"/>
              </a:spcAft>
              <a:buSzPts val="6700"/>
              <a:buChar char="●"/>
              <a:defRPr sz="6700"/>
            </a:lvl7pPr>
            <a:lvl8pPr indent="-654050" lvl="7" marL="3657600">
              <a:spcBef>
                <a:spcPts val="9000"/>
              </a:spcBef>
              <a:spcAft>
                <a:spcPts val="0"/>
              </a:spcAft>
              <a:buSzPts val="6700"/>
              <a:buChar char="○"/>
              <a:defRPr sz="6700"/>
            </a:lvl8pPr>
            <a:lvl9pPr indent="-654050" lvl="8" marL="4114800">
              <a:spcBef>
                <a:spcPts val="9000"/>
              </a:spcBef>
              <a:spcAft>
                <a:spcPts val="9000"/>
              </a:spcAft>
              <a:buSzPts val="6700"/>
              <a:buChar char="■"/>
              <a:defRPr sz="6700"/>
            </a:lvl9pPr>
          </a:lstStyle>
          <a:p/>
        </p:txBody>
      </p:sp>
      <p:sp>
        <p:nvSpPr>
          <p:cNvPr id="24" name="Google Shape;24;p5"/>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807860" y="2610813"/>
            <a:ext cx="49419600" cy="3359700"/>
          </a:xfrm>
          <a:prstGeom prst="rect">
            <a:avLst/>
          </a:prstGeom>
        </p:spPr>
        <p:txBody>
          <a:bodyPr anchorCtr="0" anchor="t" bIns="514000" lIns="514000" spcFirstLastPara="1" rIns="514000" wrap="square" tIns="514000"/>
          <a:lstStyle>
            <a:lvl1pPr lvl="0">
              <a:spcBef>
                <a:spcPts val="0"/>
              </a:spcBef>
              <a:spcAft>
                <a:spcPts val="0"/>
              </a:spcAft>
              <a:buSzPts val="15700"/>
              <a:buNone/>
              <a:defRPr/>
            </a:lvl1pPr>
            <a:lvl2pPr lvl="1">
              <a:spcBef>
                <a:spcPts val="0"/>
              </a:spcBef>
              <a:spcAft>
                <a:spcPts val="0"/>
              </a:spcAft>
              <a:buSzPts val="15700"/>
              <a:buNone/>
              <a:defRPr/>
            </a:lvl2pPr>
            <a:lvl3pPr lvl="2">
              <a:spcBef>
                <a:spcPts val="0"/>
              </a:spcBef>
              <a:spcAft>
                <a:spcPts val="0"/>
              </a:spcAft>
              <a:buSzPts val="15700"/>
              <a:buNone/>
              <a:defRPr/>
            </a:lvl3pPr>
            <a:lvl4pPr lvl="3">
              <a:spcBef>
                <a:spcPts val="0"/>
              </a:spcBef>
              <a:spcAft>
                <a:spcPts val="0"/>
              </a:spcAft>
              <a:buSzPts val="15700"/>
              <a:buNone/>
              <a:defRPr/>
            </a:lvl4pPr>
            <a:lvl5pPr lvl="4">
              <a:spcBef>
                <a:spcPts val="0"/>
              </a:spcBef>
              <a:spcAft>
                <a:spcPts val="0"/>
              </a:spcAft>
              <a:buSzPts val="15700"/>
              <a:buNone/>
              <a:defRPr/>
            </a:lvl5pPr>
            <a:lvl6pPr lvl="5">
              <a:spcBef>
                <a:spcPts val="0"/>
              </a:spcBef>
              <a:spcAft>
                <a:spcPts val="0"/>
              </a:spcAft>
              <a:buSzPts val="15700"/>
              <a:buNone/>
              <a:defRPr/>
            </a:lvl6pPr>
            <a:lvl7pPr lvl="6">
              <a:spcBef>
                <a:spcPts val="0"/>
              </a:spcBef>
              <a:spcAft>
                <a:spcPts val="0"/>
              </a:spcAft>
              <a:buSzPts val="15700"/>
              <a:buNone/>
              <a:defRPr/>
            </a:lvl7pPr>
            <a:lvl8pPr lvl="7">
              <a:spcBef>
                <a:spcPts val="0"/>
              </a:spcBef>
              <a:spcAft>
                <a:spcPts val="0"/>
              </a:spcAft>
              <a:buSzPts val="15700"/>
              <a:buNone/>
              <a:defRPr/>
            </a:lvl8pPr>
            <a:lvl9pPr lvl="8">
              <a:spcBef>
                <a:spcPts val="0"/>
              </a:spcBef>
              <a:spcAft>
                <a:spcPts val="0"/>
              </a:spcAft>
              <a:buSzPts val="15700"/>
              <a:buNone/>
              <a:defRPr/>
            </a:lvl9pPr>
          </a:lstStyle>
          <a:p/>
        </p:txBody>
      </p:sp>
      <p:sp>
        <p:nvSpPr>
          <p:cNvPr id="27" name="Google Shape;27;p6"/>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807860" y="3259520"/>
            <a:ext cx="16286400" cy="4433400"/>
          </a:xfrm>
          <a:prstGeom prst="rect">
            <a:avLst/>
          </a:prstGeom>
        </p:spPr>
        <p:txBody>
          <a:bodyPr anchorCtr="0" anchor="b" bIns="514000" lIns="514000" spcFirstLastPara="1" rIns="514000" wrap="square" tIns="514000"/>
          <a:lstStyle>
            <a:lvl1pPr lvl="0">
              <a:spcBef>
                <a:spcPts val="0"/>
              </a:spcBef>
              <a:spcAft>
                <a:spcPts val="0"/>
              </a:spcAft>
              <a:buSzPts val="13500"/>
              <a:buNone/>
              <a:defRPr sz="13500"/>
            </a:lvl1pPr>
            <a:lvl2pPr lvl="1">
              <a:spcBef>
                <a:spcPts val="0"/>
              </a:spcBef>
              <a:spcAft>
                <a:spcPts val="0"/>
              </a:spcAft>
              <a:buSzPts val="13500"/>
              <a:buNone/>
              <a:defRPr sz="13500"/>
            </a:lvl2pPr>
            <a:lvl3pPr lvl="2">
              <a:spcBef>
                <a:spcPts val="0"/>
              </a:spcBef>
              <a:spcAft>
                <a:spcPts val="0"/>
              </a:spcAft>
              <a:buSzPts val="13500"/>
              <a:buNone/>
              <a:defRPr sz="13500"/>
            </a:lvl3pPr>
            <a:lvl4pPr lvl="3">
              <a:spcBef>
                <a:spcPts val="0"/>
              </a:spcBef>
              <a:spcAft>
                <a:spcPts val="0"/>
              </a:spcAft>
              <a:buSzPts val="13500"/>
              <a:buNone/>
              <a:defRPr sz="13500"/>
            </a:lvl4pPr>
            <a:lvl5pPr lvl="4">
              <a:spcBef>
                <a:spcPts val="0"/>
              </a:spcBef>
              <a:spcAft>
                <a:spcPts val="0"/>
              </a:spcAft>
              <a:buSzPts val="13500"/>
              <a:buNone/>
              <a:defRPr sz="13500"/>
            </a:lvl5pPr>
            <a:lvl6pPr lvl="5">
              <a:spcBef>
                <a:spcPts val="0"/>
              </a:spcBef>
              <a:spcAft>
                <a:spcPts val="0"/>
              </a:spcAft>
              <a:buSzPts val="13500"/>
              <a:buNone/>
              <a:defRPr sz="13500"/>
            </a:lvl6pPr>
            <a:lvl7pPr lvl="6">
              <a:spcBef>
                <a:spcPts val="0"/>
              </a:spcBef>
              <a:spcAft>
                <a:spcPts val="0"/>
              </a:spcAft>
              <a:buSzPts val="13500"/>
              <a:buNone/>
              <a:defRPr sz="13500"/>
            </a:lvl7pPr>
            <a:lvl8pPr lvl="7">
              <a:spcBef>
                <a:spcPts val="0"/>
              </a:spcBef>
              <a:spcAft>
                <a:spcPts val="0"/>
              </a:spcAft>
              <a:buSzPts val="13500"/>
              <a:buNone/>
              <a:defRPr sz="13500"/>
            </a:lvl8pPr>
            <a:lvl9pPr lvl="8">
              <a:spcBef>
                <a:spcPts val="0"/>
              </a:spcBef>
              <a:spcAft>
                <a:spcPts val="0"/>
              </a:spcAft>
              <a:buSzPts val="13500"/>
              <a:buNone/>
              <a:defRPr sz="13500"/>
            </a:lvl9pPr>
          </a:lstStyle>
          <a:p/>
        </p:txBody>
      </p:sp>
      <p:sp>
        <p:nvSpPr>
          <p:cNvPr id="30" name="Google Shape;30;p7"/>
          <p:cNvSpPr txBox="1"/>
          <p:nvPr>
            <p:ph idx="1" type="body"/>
          </p:nvPr>
        </p:nvSpPr>
        <p:spPr>
          <a:xfrm>
            <a:off x="1807860" y="8152320"/>
            <a:ext cx="16286400" cy="18652500"/>
          </a:xfrm>
          <a:prstGeom prst="rect">
            <a:avLst/>
          </a:prstGeom>
        </p:spPr>
        <p:txBody>
          <a:bodyPr anchorCtr="0" anchor="t" bIns="514000" lIns="514000" spcFirstLastPara="1" rIns="514000" wrap="square" tIns="514000"/>
          <a:lstStyle>
            <a:lvl1pPr indent="-654050" lvl="0" marL="457200">
              <a:spcBef>
                <a:spcPts val="0"/>
              </a:spcBef>
              <a:spcAft>
                <a:spcPts val="0"/>
              </a:spcAft>
              <a:buSzPts val="6700"/>
              <a:buChar char="●"/>
              <a:defRPr sz="6700"/>
            </a:lvl1pPr>
            <a:lvl2pPr indent="-654050" lvl="1" marL="914400">
              <a:spcBef>
                <a:spcPts val="9000"/>
              </a:spcBef>
              <a:spcAft>
                <a:spcPts val="0"/>
              </a:spcAft>
              <a:buSzPts val="6700"/>
              <a:buChar char="○"/>
              <a:defRPr sz="6700"/>
            </a:lvl2pPr>
            <a:lvl3pPr indent="-654050" lvl="2" marL="1371600">
              <a:spcBef>
                <a:spcPts val="9000"/>
              </a:spcBef>
              <a:spcAft>
                <a:spcPts val="0"/>
              </a:spcAft>
              <a:buSzPts val="6700"/>
              <a:buChar char="■"/>
              <a:defRPr sz="6700"/>
            </a:lvl3pPr>
            <a:lvl4pPr indent="-654050" lvl="3" marL="1828800">
              <a:spcBef>
                <a:spcPts val="9000"/>
              </a:spcBef>
              <a:spcAft>
                <a:spcPts val="0"/>
              </a:spcAft>
              <a:buSzPts val="6700"/>
              <a:buChar char="●"/>
              <a:defRPr sz="6700"/>
            </a:lvl4pPr>
            <a:lvl5pPr indent="-654050" lvl="4" marL="2286000">
              <a:spcBef>
                <a:spcPts val="9000"/>
              </a:spcBef>
              <a:spcAft>
                <a:spcPts val="0"/>
              </a:spcAft>
              <a:buSzPts val="6700"/>
              <a:buChar char="○"/>
              <a:defRPr sz="6700"/>
            </a:lvl5pPr>
            <a:lvl6pPr indent="-654050" lvl="5" marL="2743200">
              <a:spcBef>
                <a:spcPts val="9000"/>
              </a:spcBef>
              <a:spcAft>
                <a:spcPts val="0"/>
              </a:spcAft>
              <a:buSzPts val="6700"/>
              <a:buChar char="■"/>
              <a:defRPr sz="6700"/>
            </a:lvl6pPr>
            <a:lvl7pPr indent="-654050" lvl="6" marL="3200400">
              <a:spcBef>
                <a:spcPts val="9000"/>
              </a:spcBef>
              <a:spcAft>
                <a:spcPts val="0"/>
              </a:spcAft>
              <a:buSzPts val="6700"/>
              <a:buChar char="●"/>
              <a:defRPr sz="6700"/>
            </a:lvl7pPr>
            <a:lvl8pPr indent="-654050" lvl="7" marL="3657600">
              <a:spcBef>
                <a:spcPts val="9000"/>
              </a:spcBef>
              <a:spcAft>
                <a:spcPts val="0"/>
              </a:spcAft>
              <a:buSzPts val="6700"/>
              <a:buChar char="○"/>
              <a:defRPr sz="6700"/>
            </a:lvl8pPr>
            <a:lvl9pPr indent="-654050" lvl="8" marL="4114800">
              <a:spcBef>
                <a:spcPts val="9000"/>
              </a:spcBef>
              <a:spcAft>
                <a:spcPts val="9000"/>
              </a:spcAft>
              <a:buSzPts val="6700"/>
              <a:buChar char="■"/>
              <a:defRPr sz="6700"/>
            </a:lvl9pPr>
          </a:lstStyle>
          <a:p/>
        </p:txBody>
      </p:sp>
      <p:sp>
        <p:nvSpPr>
          <p:cNvPr id="31" name="Google Shape;31;p7"/>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843450" y="2640880"/>
            <a:ext cx="36933300" cy="23999400"/>
          </a:xfrm>
          <a:prstGeom prst="rect">
            <a:avLst/>
          </a:prstGeom>
        </p:spPr>
        <p:txBody>
          <a:bodyPr anchorCtr="0" anchor="ctr" bIns="514000" lIns="514000" spcFirstLastPara="1" rIns="514000" wrap="square" tIns="514000"/>
          <a:lstStyle>
            <a:lvl1pPr lvl="0">
              <a:spcBef>
                <a:spcPts val="0"/>
              </a:spcBef>
              <a:spcAft>
                <a:spcPts val="0"/>
              </a:spcAft>
              <a:buSzPts val="27000"/>
              <a:buNone/>
              <a:defRPr sz="27000"/>
            </a:lvl1pPr>
            <a:lvl2pPr lvl="1">
              <a:spcBef>
                <a:spcPts val="0"/>
              </a:spcBef>
              <a:spcAft>
                <a:spcPts val="0"/>
              </a:spcAft>
              <a:buSzPts val="27000"/>
              <a:buNone/>
              <a:defRPr sz="27000"/>
            </a:lvl2pPr>
            <a:lvl3pPr lvl="2">
              <a:spcBef>
                <a:spcPts val="0"/>
              </a:spcBef>
              <a:spcAft>
                <a:spcPts val="0"/>
              </a:spcAft>
              <a:buSzPts val="27000"/>
              <a:buNone/>
              <a:defRPr sz="27000"/>
            </a:lvl3pPr>
            <a:lvl4pPr lvl="3">
              <a:spcBef>
                <a:spcPts val="0"/>
              </a:spcBef>
              <a:spcAft>
                <a:spcPts val="0"/>
              </a:spcAft>
              <a:buSzPts val="27000"/>
              <a:buNone/>
              <a:defRPr sz="27000"/>
            </a:lvl4pPr>
            <a:lvl5pPr lvl="4">
              <a:spcBef>
                <a:spcPts val="0"/>
              </a:spcBef>
              <a:spcAft>
                <a:spcPts val="0"/>
              </a:spcAft>
              <a:buSzPts val="27000"/>
              <a:buNone/>
              <a:defRPr sz="27000"/>
            </a:lvl5pPr>
            <a:lvl6pPr lvl="5">
              <a:spcBef>
                <a:spcPts val="0"/>
              </a:spcBef>
              <a:spcAft>
                <a:spcPts val="0"/>
              </a:spcAft>
              <a:buSzPts val="27000"/>
              <a:buNone/>
              <a:defRPr sz="27000"/>
            </a:lvl6pPr>
            <a:lvl7pPr lvl="6">
              <a:spcBef>
                <a:spcPts val="0"/>
              </a:spcBef>
              <a:spcAft>
                <a:spcPts val="0"/>
              </a:spcAft>
              <a:buSzPts val="27000"/>
              <a:buNone/>
              <a:defRPr sz="27000"/>
            </a:lvl7pPr>
            <a:lvl8pPr lvl="7">
              <a:spcBef>
                <a:spcPts val="0"/>
              </a:spcBef>
              <a:spcAft>
                <a:spcPts val="0"/>
              </a:spcAft>
              <a:buSzPts val="27000"/>
              <a:buNone/>
              <a:defRPr sz="27000"/>
            </a:lvl8pPr>
            <a:lvl9pPr lvl="8">
              <a:spcBef>
                <a:spcPts val="0"/>
              </a:spcBef>
              <a:spcAft>
                <a:spcPts val="0"/>
              </a:spcAft>
              <a:buSzPts val="27000"/>
              <a:buNone/>
              <a:defRPr sz="27000"/>
            </a:lvl9pPr>
          </a:lstStyle>
          <a:p/>
        </p:txBody>
      </p:sp>
      <p:sp>
        <p:nvSpPr>
          <p:cNvPr id="34" name="Google Shape;34;p8"/>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6517600" y="-733"/>
            <a:ext cx="26517600" cy="30175200"/>
          </a:xfrm>
          <a:prstGeom prst="rect">
            <a:avLst/>
          </a:prstGeom>
          <a:solidFill>
            <a:schemeClr val="lt2"/>
          </a:solidFill>
          <a:ln>
            <a:noFill/>
          </a:ln>
        </p:spPr>
        <p:txBody>
          <a:bodyPr anchorCtr="0" anchor="ctr" bIns="514000" lIns="514000" spcFirstLastPara="1" rIns="514000" wrap="square" tIns="5140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539900" y="7234627"/>
            <a:ext cx="23462100" cy="8696100"/>
          </a:xfrm>
          <a:prstGeom prst="rect">
            <a:avLst/>
          </a:prstGeom>
        </p:spPr>
        <p:txBody>
          <a:bodyPr anchorCtr="0" anchor="b" bIns="514000" lIns="514000" spcFirstLastPara="1" rIns="514000" wrap="square" tIns="514000"/>
          <a:lstStyle>
            <a:lvl1pPr lvl="0" algn="ctr">
              <a:spcBef>
                <a:spcPts val="0"/>
              </a:spcBef>
              <a:spcAft>
                <a:spcPts val="0"/>
              </a:spcAft>
              <a:buSzPts val="23600"/>
              <a:buNone/>
              <a:defRPr sz="23600"/>
            </a:lvl1pPr>
            <a:lvl2pPr lvl="1" algn="ctr">
              <a:spcBef>
                <a:spcPts val="0"/>
              </a:spcBef>
              <a:spcAft>
                <a:spcPts val="0"/>
              </a:spcAft>
              <a:buSzPts val="23600"/>
              <a:buNone/>
              <a:defRPr sz="23600"/>
            </a:lvl2pPr>
            <a:lvl3pPr lvl="2" algn="ctr">
              <a:spcBef>
                <a:spcPts val="0"/>
              </a:spcBef>
              <a:spcAft>
                <a:spcPts val="0"/>
              </a:spcAft>
              <a:buSzPts val="23600"/>
              <a:buNone/>
              <a:defRPr sz="23600"/>
            </a:lvl3pPr>
            <a:lvl4pPr lvl="3" algn="ctr">
              <a:spcBef>
                <a:spcPts val="0"/>
              </a:spcBef>
              <a:spcAft>
                <a:spcPts val="0"/>
              </a:spcAft>
              <a:buSzPts val="23600"/>
              <a:buNone/>
              <a:defRPr sz="23600"/>
            </a:lvl4pPr>
            <a:lvl5pPr lvl="4" algn="ctr">
              <a:spcBef>
                <a:spcPts val="0"/>
              </a:spcBef>
              <a:spcAft>
                <a:spcPts val="0"/>
              </a:spcAft>
              <a:buSzPts val="23600"/>
              <a:buNone/>
              <a:defRPr sz="23600"/>
            </a:lvl5pPr>
            <a:lvl6pPr lvl="5" algn="ctr">
              <a:spcBef>
                <a:spcPts val="0"/>
              </a:spcBef>
              <a:spcAft>
                <a:spcPts val="0"/>
              </a:spcAft>
              <a:buSzPts val="23600"/>
              <a:buNone/>
              <a:defRPr sz="23600"/>
            </a:lvl6pPr>
            <a:lvl7pPr lvl="6" algn="ctr">
              <a:spcBef>
                <a:spcPts val="0"/>
              </a:spcBef>
              <a:spcAft>
                <a:spcPts val="0"/>
              </a:spcAft>
              <a:buSzPts val="23600"/>
              <a:buNone/>
              <a:defRPr sz="23600"/>
            </a:lvl7pPr>
            <a:lvl8pPr lvl="7" algn="ctr">
              <a:spcBef>
                <a:spcPts val="0"/>
              </a:spcBef>
              <a:spcAft>
                <a:spcPts val="0"/>
              </a:spcAft>
              <a:buSzPts val="23600"/>
              <a:buNone/>
              <a:defRPr sz="23600"/>
            </a:lvl8pPr>
            <a:lvl9pPr lvl="8" algn="ctr">
              <a:spcBef>
                <a:spcPts val="0"/>
              </a:spcBef>
              <a:spcAft>
                <a:spcPts val="0"/>
              </a:spcAft>
              <a:buSzPts val="23600"/>
              <a:buNone/>
              <a:defRPr sz="23600"/>
            </a:lvl9pPr>
          </a:lstStyle>
          <a:p/>
        </p:txBody>
      </p:sp>
      <p:sp>
        <p:nvSpPr>
          <p:cNvPr id="38" name="Google Shape;38;p9"/>
          <p:cNvSpPr txBox="1"/>
          <p:nvPr>
            <p:ph idx="1" type="subTitle"/>
          </p:nvPr>
        </p:nvSpPr>
        <p:spPr>
          <a:xfrm>
            <a:off x="1539900" y="16444707"/>
            <a:ext cx="23462100" cy="7245900"/>
          </a:xfrm>
          <a:prstGeom prst="rect">
            <a:avLst/>
          </a:prstGeom>
        </p:spPr>
        <p:txBody>
          <a:bodyPr anchorCtr="0" anchor="t" bIns="514000" lIns="514000" spcFirstLastPara="1" rIns="514000" wrap="square" tIns="514000"/>
          <a:lstStyle>
            <a:lvl1pPr lvl="0" algn="ctr">
              <a:lnSpc>
                <a:spcPct val="100000"/>
              </a:lnSpc>
              <a:spcBef>
                <a:spcPts val="0"/>
              </a:spcBef>
              <a:spcAft>
                <a:spcPts val="0"/>
              </a:spcAft>
              <a:buSzPts val="11800"/>
              <a:buNone/>
              <a:defRPr sz="11800"/>
            </a:lvl1pPr>
            <a:lvl2pPr lvl="1" algn="ctr">
              <a:lnSpc>
                <a:spcPct val="100000"/>
              </a:lnSpc>
              <a:spcBef>
                <a:spcPts val="0"/>
              </a:spcBef>
              <a:spcAft>
                <a:spcPts val="0"/>
              </a:spcAft>
              <a:buSzPts val="11800"/>
              <a:buNone/>
              <a:defRPr sz="11800"/>
            </a:lvl2pPr>
            <a:lvl3pPr lvl="2" algn="ctr">
              <a:lnSpc>
                <a:spcPct val="100000"/>
              </a:lnSpc>
              <a:spcBef>
                <a:spcPts val="0"/>
              </a:spcBef>
              <a:spcAft>
                <a:spcPts val="0"/>
              </a:spcAft>
              <a:buSzPts val="11800"/>
              <a:buNone/>
              <a:defRPr sz="11800"/>
            </a:lvl3pPr>
            <a:lvl4pPr lvl="3" algn="ctr">
              <a:lnSpc>
                <a:spcPct val="100000"/>
              </a:lnSpc>
              <a:spcBef>
                <a:spcPts val="0"/>
              </a:spcBef>
              <a:spcAft>
                <a:spcPts val="0"/>
              </a:spcAft>
              <a:buSzPts val="11800"/>
              <a:buNone/>
              <a:defRPr sz="11800"/>
            </a:lvl4pPr>
            <a:lvl5pPr lvl="4" algn="ctr">
              <a:lnSpc>
                <a:spcPct val="100000"/>
              </a:lnSpc>
              <a:spcBef>
                <a:spcPts val="0"/>
              </a:spcBef>
              <a:spcAft>
                <a:spcPts val="0"/>
              </a:spcAft>
              <a:buSzPts val="11800"/>
              <a:buNone/>
              <a:defRPr sz="11800"/>
            </a:lvl5pPr>
            <a:lvl6pPr lvl="5" algn="ctr">
              <a:lnSpc>
                <a:spcPct val="100000"/>
              </a:lnSpc>
              <a:spcBef>
                <a:spcPts val="0"/>
              </a:spcBef>
              <a:spcAft>
                <a:spcPts val="0"/>
              </a:spcAft>
              <a:buSzPts val="11800"/>
              <a:buNone/>
              <a:defRPr sz="11800"/>
            </a:lvl6pPr>
            <a:lvl7pPr lvl="6" algn="ctr">
              <a:lnSpc>
                <a:spcPct val="100000"/>
              </a:lnSpc>
              <a:spcBef>
                <a:spcPts val="0"/>
              </a:spcBef>
              <a:spcAft>
                <a:spcPts val="0"/>
              </a:spcAft>
              <a:buSzPts val="11800"/>
              <a:buNone/>
              <a:defRPr sz="11800"/>
            </a:lvl7pPr>
            <a:lvl8pPr lvl="7" algn="ctr">
              <a:lnSpc>
                <a:spcPct val="100000"/>
              </a:lnSpc>
              <a:spcBef>
                <a:spcPts val="0"/>
              </a:spcBef>
              <a:spcAft>
                <a:spcPts val="0"/>
              </a:spcAft>
              <a:buSzPts val="11800"/>
              <a:buNone/>
              <a:defRPr sz="11800"/>
            </a:lvl8pPr>
            <a:lvl9pPr lvl="8" algn="ctr">
              <a:lnSpc>
                <a:spcPct val="100000"/>
              </a:lnSpc>
              <a:spcBef>
                <a:spcPts val="0"/>
              </a:spcBef>
              <a:spcAft>
                <a:spcPts val="0"/>
              </a:spcAft>
              <a:buSzPts val="11800"/>
              <a:buNone/>
              <a:defRPr sz="11800"/>
            </a:lvl9pPr>
          </a:lstStyle>
          <a:p/>
        </p:txBody>
      </p:sp>
      <p:sp>
        <p:nvSpPr>
          <p:cNvPr id="39" name="Google Shape;39;p9"/>
          <p:cNvSpPr txBox="1"/>
          <p:nvPr>
            <p:ph idx="2" type="body"/>
          </p:nvPr>
        </p:nvSpPr>
        <p:spPr>
          <a:xfrm>
            <a:off x="28649100" y="4247907"/>
            <a:ext cx="22254600" cy="21678000"/>
          </a:xfrm>
          <a:prstGeom prst="rect">
            <a:avLst/>
          </a:prstGeom>
        </p:spPr>
        <p:txBody>
          <a:bodyPr anchorCtr="0" anchor="ctr" bIns="514000" lIns="514000" spcFirstLastPara="1" rIns="514000" wrap="square" tIns="514000"/>
          <a:lstStyle>
            <a:lvl1pPr indent="-869950" lvl="0" marL="457200">
              <a:spcBef>
                <a:spcPts val="0"/>
              </a:spcBef>
              <a:spcAft>
                <a:spcPts val="0"/>
              </a:spcAft>
              <a:buSzPts val="10100"/>
              <a:buChar char="●"/>
              <a:defRPr/>
            </a:lvl1pPr>
            <a:lvl2pPr indent="-730250" lvl="1" marL="914400">
              <a:spcBef>
                <a:spcPts val="9000"/>
              </a:spcBef>
              <a:spcAft>
                <a:spcPts val="0"/>
              </a:spcAft>
              <a:buSzPts val="7900"/>
              <a:buChar char="○"/>
              <a:defRPr/>
            </a:lvl2pPr>
            <a:lvl3pPr indent="-730250" lvl="2" marL="1371600">
              <a:spcBef>
                <a:spcPts val="9000"/>
              </a:spcBef>
              <a:spcAft>
                <a:spcPts val="0"/>
              </a:spcAft>
              <a:buSzPts val="7900"/>
              <a:buChar char="■"/>
              <a:defRPr/>
            </a:lvl3pPr>
            <a:lvl4pPr indent="-730250" lvl="3" marL="1828800">
              <a:spcBef>
                <a:spcPts val="9000"/>
              </a:spcBef>
              <a:spcAft>
                <a:spcPts val="0"/>
              </a:spcAft>
              <a:buSzPts val="7900"/>
              <a:buChar char="●"/>
              <a:defRPr/>
            </a:lvl4pPr>
            <a:lvl5pPr indent="-730250" lvl="4" marL="2286000">
              <a:spcBef>
                <a:spcPts val="9000"/>
              </a:spcBef>
              <a:spcAft>
                <a:spcPts val="0"/>
              </a:spcAft>
              <a:buSzPts val="7900"/>
              <a:buChar char="○"/>
              <a:defRPr/>
            </a:lvl5pPr>
            <a:lvl6pPr indent="-730250" lvl="5" marL="2743200">
              <a:spcBef>
                <a:spcPts val="9000"/>
              </a:spcBef>
              <a:spcAft>
                <a:spcPts val="0"/>
              </a:spcAft>
              <a:buSzPts val="7900"/>
              <a:buChar char="■"/>
              <a:defRPr/>
            </a:lvl6pPr>
            <a:lvl7pPr indent="-730250" lvl="6" marL="3200400">
              <a:spcBef>
                <a:spcPts val="9000"/>
              </a:spcBef>
              <a:spcAft>
                <a:spcPts val="0"/>
              </a:spcAft>
              <a:buSzPts val="7900"/>
              <a:buChar char="●"/>
              <a:defRPr/>
            </a:lvl7pPr>
            <a:lvl8pPr indent="-730250" lvl="7" marL="3657600">
              <a:spcBef>
                <a:spcPts val="9000"/>
              </a:spcBef>
              <a:spcAft>
                <a:spcPts val="0"/>
              </a:spcAft>
              <a:buSzPts val="7900"/>
              <a:buChar char="○"/>
              <a:defRPr/>
            </a:lvl8pPr>
            <a:lvl9pPr indent="-730250" lvl="8" marL="4114800">
              <a:spcBef>
                <a:spcPts val="9000"/>
              </a:spcBef>
              <a:spcAft>
                <a:spcPts val="9000"/>
              </a:spcAft>
              <a:buSzPts val="7900"/>
              <a:buChar char="■"/>
              <a:defRPr/>
            </a:lvl9pPr>
          </a:lstStyle>
          <a:p/>
        </p:txBody>
      </p:sp>
      <p:sp>
        <p:nvSpPr>
          <p:cNvPr id="40" name="Google Shape;40;p9"/>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807860" y="24819373"/>
            <a:ext cx="34793100" cy="3549900"/>
          </a:xfrm>
          <a:prstGeom prst="rect">
            <a:avLst/>
          </a:prstGeom>
        </p:spPr>
        <p:txBody>
          <a:bodyPr anchorCtr="0" anchor="ctr" bIns="514000" lIns="514000" spcFirstLastPara="1" rIns="514000" wrap="square" tIns="514000"/>
          <a:lstStyle>
            <a:lvl1pPr indent="-228600" lvl="0" marL="457200">
              <a:lnSpc>
                <a:spcPct val="100000"/>
              </a:lnSpc>
              <a:spcBef>
                <a:spcPts val="0"/>
              </a:spcBef>
              <a:spcAft>
                <a:spcPts val="0"/>
              </a:spcAft>
              <a:buSzPts val="10100"/>
              <a:buNone/>
              <a:defRPr/>
            </a:lvl1pPr>
          </a:lstStyle>
          <a:p/>
        </p:txBody>
      </p:sp>
      <p:sp>
        <p:nvSpPr>
          <p:cNvPr id="43" name="Google Shape;43;p10"/>
          <p:cNvSpPr txBox="1"/>
          <p:nvPr>
            <p:ph idx="12" type="sldNum"/>
          </p:nvPr>
        </p:nvSpPr>
        <p:spPr>
          <a:xfrm>
            <a:off x="49140255" y="27357539"/>
            <a:ext cx="3182700" cy="2309100"/>
          </a:xfrm>
          <a:prstGeom prst="rect">
            <a:avLst/>
          </a:prstGeom>
        </p:spPr>
        <p:txBody>
          <a:bodyPr anchorCtr="0" anchor="ctr" bIns="514000" lIns="514000" spcFirstLastPara="1" rIns="514000" wrap="square" tIns="5140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07860" y="2610813"/>
            <a:ext cx="49419600" cy="3359700"/>
          </a:xfrm>
          <a:prstGeom prst="rect">
            <a:avLst/>
          </a:prstGeom>
          <a:noFill/>
          <a:ln>
            <a:noFill/>
          </a:ln>
        </p:spPr>
        <p:txBody>
          <a:bodyPr anchorCtr="0" anchor="t" bIns="514000" lIns="514000" spcFirstLastPara="1" rIns="514000" wrap="square" tIns="514000"/>
          <a:lstStyle>
            <a:lvl1pPr lvl="0">
              <a:spcBef>
                <a:spcPts val="0"/>
              </a:spcBef>
              <a:spcAft>
                <a:spcPts val="0"/>
              </a:spcAft>
              <a:buClr>
                <a:schemeClr val="dk1"/>
              </a:buClr>
              <a:buSzPts val="15700"/>
              <a:buNone/>
              <a:defRPr sz="15700">
                <a:solidFill>
                  <a:schemeClr val="dk1"/>
                </a:solidFill>
              </a:defRPr>
            </a:lvl1pPr>
            <a:lvl2pPr lvl="1">
              <a:spcBef>
                <a:spcPts val="0"/>
              </a:spcBef>
              <a:spcAft>
                <a:spcPts val="0"/>
              </a:spcAft>
              <a:buClr>
                <a:schemeClr val="dk1"/>
              </a:buClr>
              <a:buSzPts val="15700"/>
              <a:buNone/>
              <a:defRPr sz="15700">
                <a:solidFill>
                  <a:schemeClr val="dk1"/>
                </a:solidFill>
              </a:defRPr>
            </a:lvl2pPr>
            <a:lvl3pPr lvl="2">
              <a:spcBef>
                <a:spcPts val="0"/>
              </a:spcBef>
              <a:spcAft>
                <a:spcPts val="0"/>
              </a:spcAft>
              <a:buClr>
                <a:schemeClr val="dk1"/>
              </a:buClr>
              <a:buSzPts val="15700"/>
              <a:buNone/>
              <a:defRPr sz="15700">
                <a:solidFill>
                  <a:schemeClr val="dk1"/>
                </a:solidFill>
              </a:defRPr>
            </a:lvl3pPr>
            <a:lvl4pPr lvl="3">
              <a:spcBef>
                <a:spcPts val="0"/>
              </a:spcBef>
              <a:spcAft>
                <a:spcPts val="0"/>
              </a:spcAft>
              <a:buClr>
                <a:schemeClr val="dk1"/>
              </a:buClr>
              <a:buSzPts val="15700"/>
              <a:buNone/>
              <a:defRPr sz="15700">
                <a:solidFill>
                  <a:schemeClr val="dk1"/>
                </a:solidFill>
              </a:defRPr>
            </a:lvl4pPr>
            <a:lvl5pPr lvl="4">
              <a:spcBef>
                <a:spcPts val="0"/>
              </a:spcBef>
              <a:spcAft>
                <a:spcPts val="0"/>
              </a:spcAft>
              <a:buClr>
                <a:schemeClr val="dk1"/>
              </a:buClr>
              <a:buSzPts val="15700"/>
              <a:buNone/>
              <a:defRPr sz="15700">
                <a:solidFill>
                  <a:schemeClr val="dk1"/>
                </a:solidFill>
              </a:defRPr>
            </a:lvl5pPr>
            <a:lvl6pPr lvl="5">
              <a:spcBef>
                <a:spcPts val="0"/>
              </a:spcBef>
              <a:spcAft>
                <a:spcPts val="0"/>
              </a:spcAft>
              <a:buClr>
                <a:schemeClr val="dk1"/>
              </a:buClr>
              <a:buSzPts val="15700"/>
              <a:buNone/>
              <a:defRPr sz="15700">
                <a:solidFill>
                  <a:schemeClr val="dk1"/>
                </a:solidFill>
              </a:defRPr>
            </a:lvl6pPr>
            <a:lvl7pPr lvl="6">
              <a:spcBef>
                <a:spcPts val="0"/>
              </a:spcBef>
              <a:spcAft>
                <a:spcPts val="0"/>
              </a:spcAft>
              <a:buClr>
                <a:schemeClr val="dk1"/>
              </a:buClr>
              <a:buSzPts val="15700"/>
              <a:buNone/>
              <a:defRPr sz="15700">
                <a:solidFill>
                  <a:schemeClr val="dk1"/>
                </a:solidFill>
              </a:defRPr>
            </a:lvl7pPr>
            <a:lvl8pPr lvl="7">
              <a:spcBef>
                <a:spcPts val="0"/>
              </a:spcBef>
              <a:spcAft>
                <a:spcPts val="0"/>
              </a:spcAft>
              <a:buClr>
                <a:schemeClr val="dk1"/>
              </a:buClr>
              <a:buSzPts val="15700"/>
              <a:buNone/>
              <a:defRPr sz="15700">
                <a:solidFill>
                  <a:schemeClr val="dk1"/>
                </a:solidFill>
              </a:defRPr>
            </a:lvl8pPr>
            <a:lvl9pPr lvl="8">
              <a:spcBef>
                <a:spcPts val="0"/>
              </a:spcBef>
              <a:spcAft>
                <a:spcPts val="0"/>
              </a:spcAft>
              <a:buClr>
                <a:schemeClr val="dk1"/>
              </a:buClr>
              <a:buSzPts val="15700"/>
              <a:buNone/>
              <a:defRPr sz="15700">
                <a:solidFill>
                  <a:schemeClr val="dk1"/>
                </a:solidFill>
              </a:defRPr>
            </a:lvl9pPr>
          </a:lstStyle>
          <a:p/>
        </p:txBody>
      </p:sp>
      <p:sp>
        <p:nvSpPr>
          <p:cNvPr id="7" name="Google Shape;7;p1"/>
          <p:cNvSpPr txBox="1"/>
          <p:nvPr>
            <p:ph idx="1" type="body"/>
          </p:nvPr>
        </p:nvSpPr>
        <p:spPr>
          <a:xfrm>
            <a:off x="1807860" y="6761187"/>
            <a:ext cx="49419600" cy="20043000"/>
          </a:xfrm>
          <a:prstGeom prst="rect">
            <a:avLst/>
          </a:prstGeom>
          <a:noFill/>
          <a:ln>
            <a:noFill/>
          </a:ln>
        </p:spPr>
        <p:txBody>
          <a:bodyPr anchorCtr="0" anchor="t" bIns="514000" lIns="514000" spcFirstLastPara="1" rIns="514000" wrap="square" tIns="514000"/>
          <a:lstStyle>
            <a:lvl1pPr indent="-869950" lvl="0" marL="457200">
              <a:lnSpc>
                <a:spcPct val="115000"/>
              </a:lnSpc>
              <a:spcBef>
                <a:spcPts val="0"/>
              </a:spcBef>
              <a:spcAft>
                <a:spcPts val="0"/>
              </a:spcAft>
              <a:buClr>
                <a:schemeClr val="dk2"/>
              </a:buClr>
              <a:buSzPts val="10100"/>
              <a:buChar char="●"/>
              <a:defRPr sz="10100">
                <a:solidFill>
                  <a:schemeClr val="dk2"/>
                </a:solidFill>
              </a:defRPr>
            </a:lvl1pPr>
            <a:lvl2pPr indent="-730250" lvl="1" marL="914400">
              <a:lnSpc>
                <a:spcPct val="115000"/>
              </a:lnSpc>
              <a:spcBef>
                <a:spcPts val="9000"/>
              </a:spcBef>
              <a:spcAft>
                <a:spcPts val="0"/>
              </a:spcAft>
              <a:buClr>
                <a:schemeClr val="dk2"/>
              </a:buClr>
              <a:buSzPts val="7900"/>
              <a:buChar char="○"/>
              <a:defRPr sz="7900">
                <a:solidFill>
                  <a:schemeClr val="dk2"/>
                </a:solidFill>
              </a:defRPr>
            </a:lvl2pPr>
            <a:lvl3pPr indent="-730250" lvl="2" marL="1371600">
              <a:lnSpc>
                <a:spcPct val="115000"/>
              </a:lnSpc>
              <a:spcBef>
                <a:spcPts val="9000"/>
              </a:spcBef>
              <a:spcAft>
                <a:spcPts val="0"/>
              </a:spcAft>
              <a:buClr>
                <a:schemeClr val="dk2"/>
              </a:buClr>
              <a:buSzPts val="7900"/>
              <a:buChar char="■"/>
              <a:defRPr sz="7900">
                <a:solidFill>
                  <a:schemeClr val="dk2"/>
                </a:solidFill>
              </a:defRPr>
            </a:lvl3pPr>
            <a:lvl4pPr indent="-730250" lvl="3" marL="1828800">
              <a:lnSpc>
                <a:spcPct val="115000"/>
              </a:lnSpc>
              <a:spcBef>
                <a:spcPts val="9000"/>
              </a:spcBef>
              <a:spcAft>
                <a:spcPts val="0"/>
              </a:spcAft>
              <a:buClr>
                <a:schemeClr val="dk2"/>
              </a:buClr>
              <a:buSzPts val="7900"/>
              <a:buChar char="●"/>
              <a:defRPr sz="7900">
                <a:solidFill>
                  <a:schemeClr val="dk2"/>
                </a:solidFill>
              </a:defRPr>
            </a:lvl4pPr>
            <a:lvl5pPr indent="-730250" lvl="4" marL="2286000">
              <a:lnSpc>
                <a:spcPct val="115000"/>
              </a:lnSpc>
              <a:spcBef>
                <a:spcPts val="9000"/>
              </a:spcBef>
              <a:spcAft>
                <a:spcPts val="0"/>
              </a:spcAft>
              <a:buClr>
                <a:schemeClr val="dk2"/>
              </a:buClr>
              <a:buSzPts val="7900"/>
              <a:buChar char="○"/>
              <a:defRPr sz="7900">
                <a:solidFill>
                  <a:schemeClr val="dk2"/>
                </a:solidFill>
              </a:defRPr>
            </a:lvl5pPr>
            <a:lvl6pPr indent="-730250" lvl="5" marL="2743200">
              <a:lnSpc>
                <a:spcPct val="115000"/>
              </a:lnSpc>
              <a:spcBef>
                <a:spcPts val="9000"/>
              </a:spcBef>
              <a:spcAft>
                <a:spcPts val="0"/>
              </a:spcAft>
              <a:buClr>
                <a:schemeClr val="dk2"/>
              </a:buClr>
              <a:buSzPts val="7900"/>
              <a:buChar char="■"/>
              <a:defRPr sz="7900">
                <a:solidFill>
                  <a:schemeClr val="dk2"/>
                </a:solidFill>
              </a:defRPr>
            </a:lvl6pPr>
            <a:lvl7pPr indent="-730250" lvl="6" marL="3200400">
              <a:lnSpc>
                <a:spcPct val="115000"/>
              </a:lnSpc>
              <a:spcBef>
                <a:spcPts val="9000"/>
              </a:spcBef>
              <a:spcAft>
                <a:spcPts val="0"/>
              </a:spcAft>
              <a:buClr>
                <a:schemeClr val="dk2"/>
              </a:buClr>
              <a:buSzPts val="7900"/>
              <a:buChar char="●"/>
              <a:defRPr sz="7900">
                <a:solidFill>
                  <a:schemeClr val="dk2"/>
                </a:solidFill>
              </a:defRPr>
            </a:lvl7pPr>
            <a:lvl8pPr indent="-730250" lvl="7" marL="3657600">
              <a:lnSpc>
                <a:spcPct val="115000"/>
              </a:lnSpc>
              <a:spcBef>
                <a:spcPts val="9000"/>
              </a:spcBef>
              <a:spcAft>
                <a:spcPts val="0"/>
              </a:spcAft>
              <a:buClr>
                <a:schemeClr val="dk2"/>
              </a:buClr>
              <a:buSzPts val="7900"/>
              <a:buChar char="○"/>
              <a:defRPr sz="7900">
                <a:solidFill>
                  <a:schemeClr val="dk2"/>
                </a:solidFill>
              </a:defRPr>
            </a:lvl8pPr>
            <a:lvl9pPr indent="-730250" lvl="8" marL="4114800">
              <a:lnSpc>
                <a:spcPct val="115000"/>
              </a:lnSpc>
              <a:spcBef>
                <a:spcPts val="9000"/>
              </a:spcBef>
              <a:spcAft>
                <a:spcPts val="9000"/>
              </a:spcAft>
              <a:buClr>
                <a:schemeClr val="dk2"/>
              </a:buClr>
              <a:buSzPts val="7900"/>
              <a:buChar char="■"/>
              <a:defRPr sz="7900">
                <a:solidFill>
                  <a:schemeClr val="dk2"/>
                </a:solidFill>
              </a:defRPr>
            </a:lvl9pPr>
          </a:lstStyle>
          <a:p/>
        </p:txBody>
      </p:sp>
      <p:sp>
        <p:nvSpPr>
          <p:cNvPr id="8" name="Google Shape;8;p1"/>
          <p:cNvSpPr txBox="1"/>
          <p:nvPr>
            <p:ph idx="12" type="sldNum"/>
          </p:nvPr>
        </p:nvSpPr>
        <p:spPr>
          <a:xfrm>
            <a:off x="49140255" y="27357539"/>
            <a:ext cx="3182700" cy="2309100"/>
          </a:xfrm>
          <a:prstGeom prst="rect">
            <a:avLst/>
          </a:prstGeom>
          <a:noFill/>
          <a:ln>
            <a:noFill/>
          </a:ln>
        </p:spPr>
        <p:txBody>
          <a:bodyPr anchorCtr="0" anchor="ctr" bIns="514000" lIns="514000" spcFirstLastPara="1" rIns="514000" wrap="square" tIns="514000">
            <a:noAutofit/>
          </a:bodyPr>
          <a:lstStyle>
            <a:lvl1pPr lvl="0" algn="r">
              <a:buNone/>
              <a:defRPr sz="5600">
                <a:solidFill>
                  <a:schemeClr val="dk2"/>
                </a:solidFill>
              </a:defRPr>
            </a:lvl1pPr>
            <a:lvl2pPr lvl="1" algn="r">
              <a:buNone/>
              <a:defRPr sz="5600">
                <a:solidFill>
                  <a:schemeClr val="dk2"/>
                </a:solidFill>
              </a:defRPr>
            </a:lvl2pPr>
            <a:lvl3pPr lvl="2" algn="r">
              <a:buNone/>
              <a:defRPr sz="5600">
                <a:solidFill>
                  <a:schemeClr val="dk2"/>
                </a:solidFill>
              </a:defRPr>
            </a:lvl3pPr>
            <a:lvl4pPr lvl="3" algn="r">
              <a:buNone/>
              <a:defRPr sz="5600">
                <a:solidFill>
                  <a:schemeClr val="dk2"/>
                </a:solidFill>
              </a:defRPr>
            </a:lvl4pPr>
            <a:lvl5pPr lvl="4" algn="r">
              <a:buNone/>
              <a:defRPr sz="5600">
                <a:solidFill>
                  <a:schemeClr val="dk2"/>
                </a:solidFill>
              </a:defRPr>
            </a:lvl5pPr>
            <a:lvl6pPr lvl="5" algn="r">
              <a:buNone/>
              <a:defRPr sz="5600">
                <a:solidFill>
                  <a:schemeClr val="dk2"/>
                </a:solidFill>
              </a:defRPr>
            </a:lvl6pPr>
            <a:lvl7pPr lvl="6" algn="r">
              <a:buNone/>
              <a:defRPr sz="5600">
                <a:solidFill>
                  <a:schemeClr val="dk2"/>
                </a:solidFill>
              </a:defRPr>
            </a:lvl7pPr>
            <a:lvl8pPr lvl="7" algn="r">
              <a:buNone/>
              <a:defRPr sz="5600">
                <a:solidFill>
                  <a:schemeClr val="dk2"/>
                </a:solidFill>
              </a:defRPr>
            </a:lvl8pPr>
            <a:lvl9pPr lvl="8" algn="r">
              <a:buNone/>
              <a:defRPr sz="56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0" Type="http://schemas.openxmlformats.org/officeDocument/2006/relationships/image" Target="../media/image33.png"/><Relationship Id="rId20" Type="http://schemas.openxmlformats.org/officeDocument/2006/relationships/image" Target="../media/image18.png"/><Relationship Id="rId42" Type="http://schemas.openxmlformats.org/officeDocument/2006/relationships/image" Target="../media/image39.png"/><Relationship Id="rId41" Type="http://schemas.openxmlformats.org/officeDocument/2006/relationships/image" Target="../media/image29.png"/><Relationship Id="rId22" Type="http://schemas.openxmlformats.org/officeDocument/2006/relationships/image" Target="../media/image15.png"/><Relationship Id="rId44" Type="http://schemas.openxmlformats.org/officeDocument/2006/relationships/image" Target="../media/image43.png"/><Relationship Id="rId21" Type="http://schemas.openxmlformats.org/officeDocument/2006/relationships/image" Target="../media/image4.png"/><Relationship Id="rId43" Type="http://schemas.openxmlformats.org/officeDocument/2006/relationships/image" Target="../media/image42.png"/><Relationship Id="rId24" Type="http://schemas.openxmlformats.org/officeDocument/2006/relationships/image" Target="../media/image32.png"/><Relationship Id="rId23" Type="http://schemas.openxmlformats.org/officeDocument/2006/relationships/image" Target="../media/image13.png"/><Relationship Id="rId4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3.png"/><Relationship Id="rId26" Type="http://schemas.openxmlformats.org/officeDocument/2006/relationships/image" Target="../media/image22.png"/><Relationship Id="rId25" Type="http://schemas.openxmlformats.org/officeDocument/2006/relationships/image" Target="../media/image17.png"/><Relationship Id="rId28" Type="http://schemas.openxmlformats.org/officeDocument/2006/relationships/image" Target="../media/image21.png"/><Relationship Id="rId27" Type="http://schemas.openxmlformats.org/officeDocument/2006/relationships/image" Target="../media/image19.png"/><Relationship Id="rId5" Type="http://schemas.openxmlformats.org/officeDocument/2006/relationships/image" Target="../media/image41.png"/><Relationship Id="rId6" Type="http://schemas.openxmlformats.org/officeDocument/2006/relationships/image" Target="../media/image40.png"/><Relationship Id="rId29" Type="http://schemas.openxmlformats.org/officeDocument/2006/relationships/image" Target="../media/image20.png"/><Relationship Id="rId7" Type="http://schemas.openxmlformats.org/officeDocument/2006/relationships/image" Target="../media/image9.png"/><Relationship Id="rId8" Type="http://schemas.openxmlformats.org/officeDocument/2006/relationships/image" Target="../media/image2.png"/><Relationship Id="rId31" Type="http://schemas.openxmlformats.org/officeDocument/2006/relationships/image" Target="../media/image30.png"/><Relationship Id="rId30" Type="http://schemas.openxmlformats.org/officeDocument/2006/relationships/image" Target="../media/image28.png"/><Relationship Id="rId11" Type="http://schemas.openxmlformats.org/officeDocument/2006/relationships/image" Target="../media/image11.png"/><Relationship Id="rId33" Type="http://schemas.openxmlformats.org/officeDocument/2006/relationships/image" Target="../media/image24.png"/><Relationship Id="rId10" Type="http://schemas.openxmlformats.org/officeDocument/2006/relationships/image" Target="../media/image1.png"/><Relationship Id="rId32" Type="http://schemas.openxmlformats.org/officeDocument/2006/relationships/image" Target="../media/image34.png"/><Relationship Id="rId13" Type="http://schemas.openxmlformats.org/officeDocument/2006/relationships/image" Target="../media/image14.png"/><Relationship Id="rId35" Type="http://schemas.openxmlformats.org/officeDocument/2006/relationships/image" Target="../media/image27.png"/><Relationship Id="rId12" Type="http://schemas.openxmlformats.org/officeDocument/2006/relationships/image" Target="../media/image16.png"/><Relationship Id="rId34" Type="http://schemas.openxmlformats.org/officeDocument/2006/relationships/image" Target="../media/image25.png"/><Relationship Id="rId15" Type="http://schemas.openxmlformats.org/officeDocument/2006/relationships/image" Target="../media/image6.png"/><Relationship Id="rId37" Type="http://schemas.openxmlformats.org/officeDocument/2006/relationships/image" Target="../media/image23.png"/><Relationship Id="rId14" Type="http://schemas.openxmlformats.org/officeDocument/2006/relationships/image" Target="../media/image5.png"/><Relationship Id="rId36" Type="http://schemas.openxmlformats.org/officeDocument/2006/relationships/image" Target="../media/image26.png"/><Relationship Id="rId17" Type="http://schemas.openxmlformats.org/officeDocument/2006/relationships/image" Target="../media/image12.png"/><Relationship Id="rId39" Type="http://schemas.openxmlformats.org/officeDocument/2006/relationships/image" Target="../media/image31.png"/><Relationship Id="rId16" Type="http://schemas.openxmlformats.org/officeDocument/2006/relationships/image" Target="../media/image8.png"/><Relationship Id="rId38" Type="http://schemas.openxmlformats.org/officeDocument/2006/relationships/image" Target="../media/image36.png"/><Relationship Id="rId19" Type="http://schemas.openxmlformats.org/officeDocument/2006/relationships/image" Target="../media/image7.png"/><Relationship Id="rId1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954301" y="2123200"/>
            <a:ext cx="51763200" cy="1701300"/>
          </a:xfrm>
          <a:prstGeom prst="rect">
            <a:avLst/>
          </a:prstGeom>
          <a:noFill/>
          <a:ln>
            <a:noFill/>
          </a:ln>
        </p:spPr>
        <p:txBody>
          <a:bodyPr anchorCtr="0" anchor="ctr" bIns="114875" lIns="114875" spcFirstLastPara="1" rIns="114875" wrap="square" tIns="114875">
            <a:noAutofit/>
          </a:bodyPr>
          <a:lstStyle/>
          <a:p>
            <a:pPr indent="0" lvl="0" marL="0" rtl="0" algn="just">
              <a:spcBef>
                <a:spcPts val="0"/>
              </a:spcBef>
              <a:spcAft>
                <a:spcPts val="0"/>
              </a:spcAft>
              <a:buClr>
                <a:srgbClr val="000000"/>
              </a:buClr>
              <a:buFont typeface="Arial"/>
              <a:buNone/>
            </a:pPr>
            <a:r>
              <a:rPr b="1" lang="en" sz="3200">
                <a:solidFill>
                  <a:srgbClr val="000000"/>
                </a:solidFill>
                <a:latin typeface="Calibri"/>
                <a:ea typeface="Calibri"/>
                <a:cs typeface="Calibri"/>
                <a:sym typeface="Calibri"/>
              </a:rPr>
              <a:t>Joshua D Orvis</a:t>
            </a:r>
            <a:r>
              <a:rPr b="1" baseline="30000" lang="en" sz="3200">
                <a:solidFill>
                  <a:srgbClr val="000000"/>
                </a:solidFill>
                <a:latin typeface="Calibri"/>
                <a:ea typeface="Calibri"/>
                <a:cs typeface="Calibri"/>
                <a:sym typeface="Calibri"/>
              </a:rPr>
              <a:t>1</a:t>
            </a:r>
            <a:r>
              <a:rPr b="1" lang="en" sz="3200">
                <a:solidFill>
                  <a:srgbClr val="000000"/>
                </a:solidFill>
                <a:latin typeface="Calibri"/>
                <a:ea typeface="Calibri"/>
                <a:cs typeface="Calibri"/>
                <a:sym typeface="Calibri"/>
              </a:rPr>
              <a:t>, Brian Gottfried</a:t>
            </a:r>
            <a:r>
              <a:rPr b="1" baseline="30000" lang="en" sz="3200">
                <a:solidFill>
                  <a:srgbClr val="000000"/>
                </a:solidFill>
                <a:latin typeface="Calibri"/>
                <a:ea typeface="Calibri"/>
                <a:cs typeface="Calibri"/>
                <a:sym typeface="Calibri"/>
              </a:rPr>
              <a:t>1</a:t>
            </a:r>
            <a:r>
              <a:rPr b="1" lang="en" sz="3200">
                <a:solidFill>
                  <a:srgbClr val="000000"/>
                </a:solidFill>
                <a:latin typeface="Calibri"/>
                <a:ea typeface="Calibri"/>
                <a:cs typeface="Calibri"/>
                <a:sym typeface="Calibri"/>
              </a:rPr>
              <a:t>, Dustin J Olley</a:t>
            </a:r>
            <a:r>
              <a:rPr b="1" baseline="30000" lang="en" sz="3200">
                <a:solidFill>
                  <a:srgbClr val="000000"/>
                </a:solidFill>
                <a:latin typeface="Calibri"/>
                <a:ea typeface="Calibri"/>
                <a:cs typeface="Calibri"/>
                <a:sym typeface="Calibri"/>
              </a:rPr>
              <a:t>1</a:t>
            </a:r>
            <a:r>
              <a:rPr b="1" lang="en" sz="3200">
                <a:solidFill>
                  <a:srgbClr val="000000"/>
                </a:solidFill>
                <a:latin typeface="Calibri"/>
                <a:ea typeface="Calibri"/>
                <a:cs typeface="Calibri"/>
                <a:sym typeface="Calibri"/>
              </a:rPr>
              <a:t>, Ja</a:t>
            </a:r>
            <a:r>
              <a:rPr b="1" lang="en" sz="3200">
                <a:latin typeface="Calibri"/>
                <a:ea typeface="Calibri"/>
                <a:cs typeface="Calibri"/>
                <a:sym typeface="Calibri"/>
              </a:rPr>
              <a:t>yaram Kancherla</a:t>
            </a:r>
            <a:r>
              <a:rPr b="1" baseline="30000" lang="en" sz="3200">
                <a:solidFill>
                  <a:schemeClr val="dk1"/>
                </a:solidFill>
                <a:latin typeface="Calibri"/>
                <a:ea typeface="Calibri"/>
                <a:cs typeface="Calibri"/>
                <a:sym typeface="Calibri"/>
              </a:rPr>
              <a:t>6</a:t>
            </a:r>
            <a:r>
              <a:rPr b="1" lang="en" sz="3200">
                <a:latin typeface="Calibri"/>
                <a:ea typeface="Calibri"/>
                <a:cs typeface="Calibri"/>
                <a:sym typeface="Calibri"/>
              </a:rPr>
              <a:t>, Beatrice Milton</a:t>
            </a:r>
            <a:r>
              <a:rPr baseline="30000" i="1" lang="en" sz="2900">
                <a:solidFill>
                  <a:schemeClr val="dk1"/>
                </a:solidFill>
                <a:latin typeface="Calibri"/>
                <a:ea typeface="Calibri"/>
                <a:cs typeface="Calibri"/>
                <a:sym typeface="Calibri"/>
              </a:rPr>
              <a:t>4</a:t>
            </a:r>
            <a:r>
              <a:rPr b="1" lang="en" sz="3200">
                <a:latin typeface="Calibri"/>
                <a:ea typeface="Calibri"/>
                <a:cs typeface="Calibri"/>
                <a:sym typeface="Calibri"/>
              </a:rPr>
              <a:t>, Yang Song</a:t>
            </a:r>
            <a:r>
              <a:rPr b="1" baseline="30000" lang="en" sz="3200">
                <a:solidFill>
                  <a:schemeClr val="dk1"/>
                </a:solidFill>
                <a:latin typeface="Calibri"/>
                <a:ea typeface="Calibri"/>
                <a:cs typeface="Calibri"/>
                <a:sym typeface="Calibri"/>
              </a:rPr>
              <a:t>1</a:t>
            </a:r>
            <a:r>
              <a:rPr b="1" lang="en" sz="3200">
                <a:latin typeface="Calibri"/>
                <a:ea typeface="Calibri"/>
                <a:cs typeface="Calibri"/>
                <a:sym typeface="Calibri"/>
              </a:rPr>
              <a:t>, Hector Corrada-Bravo</a:t>
            </a:r>
            <a:r>
              <a:rPr b="1" baseline="30000" lang="en" sz="3200">
                <a:latin typeface="Calibri"/>
                <a:ea typeface="Calibri"/>
                <a:cs typeface="Calibri"/>
                <a:sym typeface="Calibri"/>
              </a:rPr>
              <a:t>6</a:t>
            </a:r>
            <a:r>
              <a:rPr b="1" lang="en" sz="3200">
                <a:latin typeface="Calibri"/>
                <a:ea typeface="Calibri"/>
                <a:cs typeface="Calibri"/>
                <a:sym typeface="Calibri"/>
              </a:rPr>
              <a:t>, </a:t>
            </a:r>
            <a:r>
              <a:rPr b="1" lang="en" sz="3200">
                <a:solidFill>
                  <a:srgbClr val="000000"/>
                </a:solidFill>
                <a:latin typeface="Calibri"/>
                <a:ea typeface="Calibri"/>
                <a:cs typeface="Calibri"/>
                <a:sym typeface="Calibri"/>
              </a:rPr>
              <a:t>Amiel Dror</a:t>
            </a:r>
            <a:r>
              <a:rPr b="1" baseline="30000" lang="en" sz="3200">
                <a:solidFill>
                  <a:srgbClr val="000000"/>
                </a:solidFill>
                <a:latin typeface="Calibri"/>
                <a:ea typeface="Calibri"/>
                <a:cs typeface="Calibri"/>
                <a:sym typeface="Calibri"/>
              </a:rPr>
              <a:t>2</a:t>
            </a:r>
            <a:r>
              <a:rPr b="1" lang="en" sz="3200">
                <a:solidFill>
                  <a:srgbClr val="000000"/>
                </a:solidFill>
                <a:latin typeface="Calibri"/>
                <a:ea typeface="Calibri"/>
                <a:cs typeface="Calibri"/>
                <a:sym typeface="Calibri"/>
              </a:rPr>
              <a:t>, </a:t>
            </a:r>
            <a:r>
              <a:rPr b="1" lang="en" sz="3400">
                <a:solidFill>
                  <a:srgbClr val="212121"/>
                </a:solidFill>
                <a:highlight>
                  <a:srgbClr val="FFFFFF"/>
                </a:highlight>
                <a:latin typeface="Calibri"/>
                <a:ea typeface="Calibri"/>
                <a:cs typeface="Calibri"/>
                <a:sym typeface="Calibri"/>
              </a:rPr>
              <a:t>Michael Kelly</a:t>
            </a:r>
            <a:r>
              <a:rPr b="1" baseline="30000" lang="en" sz="3400">
                <a:solidFill>
                  <a:srgbClr val="212121"/>
                </a:solidFill>
                <a:highlight>
                  <a:srgbClr val="FFFFFF"/>
                </a:highlight>
                <a:latin typeface="Calibri"/>
                <a:ea typeface="Calibri"/>
                <a:cs typeface="Calibri"/>
                <a:sym typeface="Calibri"/>
              </a:rPr>
              <a:t>3</a:t>
            </a:r>
            <a:r>
              <a:rPr b="1" lang="en" sz="3200">
                <a:solidFill>
                  <a:srgbClr val="000000"/>
                </a:solidFill>
                <a:latin typeface="Calibri"/>
                <a:ea typeface="Calibri"/>
                <a:cs typeface="Calibri"/>
                <a:sym typeface="Calibri"/>
              </a:rPr>
              <a:t>, Anup A. Mahurkar</a:t>
            </a:r>
            <a:r>
              <a:rPr b="1" baseline="30000" lang="en" sz="3200">
                <a:solidFill>
                  <a:srgbClr val="000000"/>
                </a:solidFill>
                <a:latin typeface="Calibri"/>
                <a:ea typeface="Calibri"/>
                <a:cs typeface="Calibri"/>
                <a:sym typeface="Calibri"/>
              </a:rPr>
              <a:t>1</a:t>
            </a:r>
            <a:r>
              <a:rPr b="1" lang="en" sz="3200">
                <a:solidFill>
                  <a:srgbClr val="000000"/>
                </a:solidFill>
                <a:latin typeface="Calibri"/>
                <a:ea typeface="Calibri"/>
                <a:cs typeface="Calibri"/>
                <a:sym typeface="Calibri"/>
              </a:rPr>
              <a:t>, Ronna Hertzano</a:t>
            </a:r>
            <a:r>
              <a:rPr b="1" baseline="30000" lang="en" sz="3200">
                <a:solidFill>
                  <a:srgbClr val="000000"/>
                </a:solidFill>
                <a:latin typeface="Calibri"/>
                <a:ea typeface="Calibri"/>
                <a:cs typeface="Calibri"/>
                <a:sym typeface="Calibri"/>
              </a:rPr>
              <a:t>1,3,4 	</a:t>
            </a:r>
            <a:r>
              <a:rPr i="1" lang="en" sz="2900">
                <a:solidFill>
                  <a:srgbClr val="000000"/>
                </a:solidFill>
                <a:latin typeface="Calibri"/>
                <a:ea typeface="Calibri"/>
                <a:cs typeface="Calibri"/>
                <a:sym typeface="Calibri"/>
              </a:rPr>
              <a:t>Affiliations:</a:t>
            </a:r>
            <a:r>
              <a:rPr lang="en" sz="2900">
                <a:solidFill>
                  <a:srgbClr val="000000"/>
                </a:solidFill>
                <a:latin typeface="Calibri"/>
                <a:ea typeface="Calibri"/>
                <a:cs typeface="Calibri"/>
                <a:sym typeface="Calibri"/>
              </a:rPr>
              <a:t> </a:t>
            </a:r>
            <a:r>
              <a:rPr baseline="30000" i="1" lang="en" sz="2900">
                <a:solidFill>
                  <a:srgbClr val="000000"/>
                </a:solidFill>
                <a:latin typeface="Calibri"/>
                <a:ea typeface="Calibri"/>
                <a:cs typeface="Calibri"/>
                <a:sym typeface="Calibri"/>
              </a:rPr>
              <a:t>1</a:t>
            </a:r>
            <a:r>
              <a:rPr i="1" lang="en" sz="2900">
                <a:solidFill>
                  <a:srgbClr val="000000"/>
                </a:solidFill>
                <a:latin typeface="Calibri"/>
                <a:ea typeface="Calibri"/>
                <a:cs typeface="Calibri"/>
                <a:sym typeface="Calibri"/>
              </a:rPr>
              <a:t>Institute for Genome Sciences, University of Maryland School of Medicine;</a:t>
            </a:r>
            <a:r>
              <a:rPr lang="en" sz="2900">
                <a:solidFill>
                  <a:srgbClr val="000000"/>
                </a:solidFill>
              </a:rPr>
              <a:t> </a:t>
            </a:r>
            <a:r>
              <a:rPr baseline="30000" i="1" lang="en" sz="2900">
                <a:solidFill>
                  <a:srgbClr val="000000"/>
                </a:solidFill>
                <a:latin typeface="Calibri"/>
                <a:ea typeface="Calibri"/>
                <a:cs typeface="Calibri"/>
                <a:sym typeface="Calibri"/>
              </a:rPr>
              <a:t>2</a:t>
            </a:r>
            <a:r>
              <a:rPr i="1" lang="en" sz="2900">
                <a:solidFill>
                  <a:srgbClr val="000000"/>
                </a:solidFill>
                <a:latin typeface="Calibri"/>
                <a:ea typeface="Calibri"/>
                <a:cs typeface="Calibri"/>
                <a:sym typeface="Calibri"/>
              </a:rPr>
              <a:t>Department of </a:t>
            </a:r>
            <a:r>
              <a:rPr i="1" lang="en" sz="2900">
                <a:latin typeface="Calibri"/>
                <a:ea typeface="Calibri"/>
                <a:cs typeface="Calibri"/>
                <a:sym typeface="Calibri"/>
              </a:rPr>
              <a:t>Otolaryngology, Galilee Medical Center, Nahariya, Israel</a:t>
            </a:r>
            <a:r>
              <a:rPr i="1" lang="en" sz="2900">
                <a:solidFill>
                  <a:srgbClr val="000000"/>
                </a:solidFill>
                <a:latin typeface="Calibri"/>
                <a:ea typeface="Calibri"/>
                <a:cs typeface="Calibri"/>
                <a:sym typeface="Calibri"/>
              </a:rPr>
              <a:t>; </a:t>
            </a:r>
            <a:r>
              <a:rPr baseline="30000" i="1" lang="en" sz="2900">
                <a:solidFill>
                  <a:srgbClr val="212121"/>
                </a:solidFill>
                <a:highlight>
                  <a:srgbClr val="FFFFFF"/>
                </a:highlight>
                <a:latin typeface="Calibri"/>
                <a:ea typeface="Calibri"/>
                <a:cs typeface="Calibri"/>
                <a:sym typeface="Calibri"/>
              </a:rPr>
              <a:t>3</a:t>
            </a:r>
            <a:r>
              <a:rPr i="1" lang="en" sz="2900">
                <a:solidFill>
                  <a:srgbClr val="212121"/>
                </a:solidFill>
                <a:highlight>
                  <a:srgbClr val="FFFFFF"/>
                </a:highlight>
                <a:latin typeface="Calibri"/>
                <a:ea typeface="Calibri"/>
                <a:cs typeface="Calibri"/>
                <a:sym typeface="Calibri"/>
              </a:rPr>
              <a:t>National Institutes of Health, NIDCD, Bethesda, MD; </a:t>
            </a:r>
            <a:r>
              <a:rPr baseline="30000" i="1" lang="en" sz="2900">
                <a:solidFill>
                  <a:srgbClr val="000000"/>
                </a:solidFill>
                <a:latin typeface="Calibri"/>
                <a:ea typeface="Calibri"/>
                <a:cs typeface="Calibri"/>
                <a:sym typeface="Calibri"/>
              </a:rPr>
              <a:t>4</a:t>
            </a:r>
            <a:r>
              <a:rPr i="1" lang="en" sz="2900">
                <a:solidFill>
                  <a:srgbClr val="000000"/>
                </a:solidFill>
                <a:latin typeface="Calibri"/>
                <a:ea typeface="Calibri"/>
                <a:cs typeface="Calibri"/>
                <a:sym typeface="Calibri"/>
              </a:rPr>
              <a:t>Departments of Otorhinolaryngology Head &amp; Neck Surgery and  </a:t>
            </a:r>
            <a:r>
              <a:rPr baseline="30000" i="1" lang="en" sz="2900">
                <a:solidFill>
                  <a:srgbClr val="000000"/>
                </a:solidFill>
                <a:latin typeface="Calibri"/>
                <a:ea typeface="Calibri"/>
                <a:cs typeface="Calibri"/>
                <a:sym typeface="Calibri"/>
              </a:rPr>
              <a:t>5</a:t>
            </a:r>
            <a:r>
              <a:rPr i="1" lang="en" sz="2900">
                <a:solidFill>
                  <a:srgbClr val="000000"/>
                </a:solidFill>
                <a:latin typeface="Calibri"/>
                <a:ea typeface="Calibri"/>
                <a:cs typeface="Calibri"/>
                <a:sym typeface="Calibri"/>
              </a:rPr>
              <a:t>Anatomy and Neurobiolology, University of Maryland School of Medicine</a:t>
            </a:r>
            <a:r>
              <a:rPr i="1" lang="en" sz="2900">
                <a:latin typeface="Calibri"/>
                <a:ea typeface="Calibri"/>
                <a:cs typeface="Calibri"/>
                <a:sym typeface="Calibri"/>
              </a:rPr>
              <a:t>;</a:t>
            </a:r>
            <a:r>
              <a:rPr i="1" lang="en" sz="2900">
                <a:solidFill>
                  <a:srgbClr val="000000"/>
                </a:solidFill>
                <a:latin typeface="Calibri"/>
                <a:ea typeface="Calibri"/>
                <a:cs typeface="Calibri"/>
                <a:sym typeface="Calibri"/>
              </a:rPr>
              <a:t>  </a:t>
            </a:r>
            <a:r>
              <a:rPr baseline="30000" i="1" lang="en" sz="2900">
                <a:solidFill>
                  <a:srgbClr val="000000"/>
                </a:solidFill>
                <a:latin typeface="Calibri"/>
                <a:ea typeface="Calibri"/>
                <a:cs typeface="Calibri"/>
                <a:sym typeface="Calibri"/>
              </a:rPr>
              <a:t>6</a:t>
            </a:r>
            <a:r>
              <a:rPr i="1" lang="en" sz="2900">
                <a:solidFill>
                  <a:srgbClr val="000000"/>
                </a:solidFill>
                <a:latin typeface="Calibri"/>
                <a:ea typeface="Calibri"/>
                <a:cs typeface="Calibri"/>
                <a:sym typeface="Calibri"/>
              </a:rPr>
              <a:t>University of Maryland Institute for Advanced Computer Studies</a:t>
            </a:r>
            <a:endParaRPr sz="2900">
              <a:solidFill>
                <a:srgbClr val="000000"/>
              </a:solidFill>
              <a:latin typeface="Calibri"/>
              <a:ea typeface="Calibri"/>
              <a:cs typeface="Calibri"/>
              <a:sym typeface="Calibri"/>
            </a:endParaRPr>
          </a:p>
          <a:p>
            <a:pPr indent="0" lvl="0" marL="0" rtl="0" algn="l">
              <a:spcBef>
                <a:spcPts val="0"/>
              </a:spcBef>
              <a:spcAft>
                <a:spcPts val="0"/>
              </a:spcAft>
              <a:buNone/>
            </a:pPr>
            <a:r>
              <a:t/>
            </a:r>
            <a:endParaRPr sz="2000">
              <a:solidFill>
                <a:srgbClr val="000000"/>
              </a:solidFill>
              <a:highlight>
                <a:srgbClr val="FFFFFF"/>
              </a:highlight>
            </a:endParaRPr>
          </a:p>
        </p:txBody>
      </p:sp>
      <p:sp>
        <p:nvSpPr>
          <p:cNvPr id="55" name="Google Shape;55;p13"/>
          <p:cNvSpPr txBox="1"/>
          <p:nvPr/>
        </p:nvSpPr>
        <p:spPr>
          <a:xfrm>
            <a:off x="634575" y="3720451"/>
            <a:ext cx="12949200" cy="9169500"/>
          </a:xfrm>
          <a:prstGeom prst="rect">
            <a:avLst/>
          </a:prstGeom>
          <a:noFill/>
          <a:ln>
            <a:noFill/>
          </a:ln>
        </p:spPr>
        <p:txBody>
          <a:bodyPr anchorCtr="0" anchor="t" bIns="114875" lIns="114875" spcFirstLastPara="1" rIns="114875" wrap="square" tIns="114875">
            <a:noAutofit/>
          </a:bodyPr>
          <a:lstStyle/>
          <a:p>
            <a:pPr indent="0" lvl="0" marL="0" rtl="0" algn="l">
              <a:lnSpc>
                <a:spcPct val="115000"/>
              </a:lnSpc>
              <a:spcBef>
                <a:spcPts val="0"/>
              </a:spcBef>
              <a:spcAft>
                <a:spcPts val="0"/>
              </a:spcAft>
              <a:buClr>
                <a:srgbClr val="000000"/>
              </a:buClr>
              <a:buSzPts val="1100"/>
              <a:buFont typeface="Arial"/>
              <a:buNone/>
            </a:pPr>
            <a:r>
              <a:rPr lang="en" sz="2500">
                <a:solidFill>
                  <a:srgbClr val="000000"/>
                </a:solidFill>
                <a:latin typeface="Calibri"/>
                <a:ea typeface="Calibri"/>
                <a:cs typeface="Calibri"/>
                <a:sym typeface="Calibri"/>
              </a:rPr>
              <a:t>The gEAR portal (gene Expression Analysis Resource) is an online tool for multi-omic and multi-species data visualization, sharing, and analysis. Originally designed for auditory and vestibular researches, the gEAR portal has now been expanded for general use. The gEAR is unique in its ability to allow users to upload, view and analyze their own data in the context of previously published datasets, as well as confidentially share their data with collaborators prior to publication. It is also unique in combining not only multiple species but multiple data types including bulk RNA-seq, sorted cell RNA-seq, single cell RNA-seq (scRNA-seq) and epigenomics in a one page, user-friendly, browseable format. Individual expression datasets can be displayed in a variety of ways alongside each other, including interactive bar, line or violin plots, and colorized anatomical SVGs.</a:t>
            </a:r>
            <a:endParaRPr sz="2500">
              <a:solidFill>
                <a:srgbClr val="000000"/>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t/>
            </a:r>
            <a:endParaRPr sz="2500">
              <a:solidFill>
                <a:srgbClr val="000000"/>
              </a:solidFill>
              <a:latin typeface="Calibri"/>
              <a:ea typeface="Calibri"/>
              <a:cs typeface="Calibri"/>
              <a:sym typeface="Calibri"/>
            </a:endParaRPr>
          </a:p>
          <a:p>
            <a:pPr indent="0" lvl="0" marL="0" rtl="0" algn="just">
              <a:spcBef>
                <a:spcPts val="0"/>
              </a:spcBef>
              <a:spcAft>
                <a:spcPts val="0"/>
              </a:spcAft>
              <a:buNone/>
            </a:pPr>
            <a:r>
              <a:rPr lang="en" sz="2500">
                <a:solidFill>
                  <a:srgbClr val="000000"/>
                </a:solidFill>
                <a:latin typeface="Calibri"/>
                <a:ea typeface="Calibri"/>
                <a:cs typeface="Calibri"/>
                <a:sym typeface="Calibri"/>
              </a:rPr>
              <a:t>Most recently, scRNA-seq has matured </a:t>
            </a:r>
            <a:r>
              <a:rPr lang="en" sz="2500">
                <a:latin typeface="Calibri"/>
                <a:ea typeface="Calibri"/>
                <a:cs typeface="Calibri"/>
                <a:sym typeface="Calibri"/>
              </a:rPr>
              <a:t>as</a:t>
            </a:r>
            <a:r>
              <a:rPr lang="en" sz="2500">
                <a:solidFill>
                  <a:srgbClr val="000000"/>
                </a:solidFill>
                <a:latin typeface="Calibri"/>
                <a:ea typeface="Calibri"/>
                <a:cs typeface="Calibri"/>
                <a:sym typeface="Calibri"/>
              </a:rPr>
              <a:t> a commonly used technique for measuring gene expression across tissues. To provide researchers access to scRNA-seq data regardless of their programming knowledge, we have integrated a scRNA-seq workbench into the gEAR. The gEAR scRNA-seq workbench provides access to both the raw data of scRNA-seq datasets, as well as to saved expert analyses where cell types have already been assigned – giving researchers rapid insight into gene expression of their cell type of interest. </a:t>
            </a:r>
            <a:endParaRPr sz="2500">
              <a:solidFill>
                <a:srgbClr val="000000"/>
              </a:solidFill>
              <a:latin typeface="Calibri"/>
              <a:ea typeface="Calibri"/>
              <a:cs typeface="Calibri"/>
              <a:sym typeface="Calibri"/>
            </a:endParaRPr>
          </a:p>
          <a:p>
            <a:pPr indent="0" lvl="0" marL="0" rtl="0" algn="just">
              <a:spcBef>
                <a:spcPts val="0"/>
              </a:spcBef>
              <a:spcAft>
                <a:spcPts val="0"/>
              </a:spcAft>
              <a:buNone/>
            </a:pPr>
            <a:r>
              <a:t/>
            </a:r>
            <a:endParaRPr sz="2500">
              <a:solidFill>
                <a:srgbClr val="000000"/>
              </a:solidFill>
              <a:latin typeface="Calibri"/>
              <a:ea typeface="Calibri"/>
              <a:cs typeface="Calibri"/>
              <a:sym typeface="Calibri"/>
            </a:endParaRPr>
          </a:p>
          <a:p>
            <a:pPr indent="0" lvl="0" marL="0" rtl="0" algn="just">
              <a:spcBef>
                <a:spcPts val="0"/>
              </a:spcBef>
              <a:spcAft>
                <a:spcPts val="0"/>
              </a:spcAft>
              <a:buNone/>
            </a:pPr>
            <a:r>
              <a:rPr lang="en" sz="2500">
                <a:solidFill>
                  <a:srgbClr val="000000"/>
                </a:solidFill>
                <a:latin typeface="Calibri"/>
                <a:ea typeface="Calibri"/>
                <a:cs typeface="Calibri"/>
                <a:sym typeface="Calibri"/>
              </a:rPr>
              <a:t>Recent integration with EpiViz allows evidence tracks based on genomic coordinates like epinetic data (methylation sites, ChIP-seq, ATAC-seq, etc.)</a:t>
            </a:r>
            <a:endParaRPr sz="2500">
              <a:solidFill>
                <a:srgbClr val="000000"/>
              </a:solidFill>
              <a:latin typeface="Calibri"/>
              <a:ea typeface="Calibri"/>
              <a:cs typeface="Calibri"/>
              <a:sym typeface="Calibri"/>
            </a:endParaRPr>
          </a:p>
          <a:p>
            <a:pPr indent="0" lvl="0" marL="0" rtl="0" algn="just">
              <a:spcBef>
                <a:spcPts val="0"/>
              </a:spcBef>
              <a:spcAft>
                <a:spcPts val="0"/>
              </a:spcAft>
              <a:buNone/>
            </a:pPr>
            <a:br>
              <a:rPr lang="en" sz="2500">
                <a:latin typeface="Calibri"/>
                <a:ea typeface="Calibri"/>
                <a:cs typeface="Calibri"/>
                <a:sym typeface="Calibri"/>
              </a:rPr>
            </a:br>
            <a:r>
              <a:rPr lang="en" sz="2500">
                <a:latin typeface="Calibri"/>
                <a:ea typeface="Calibri"/>
                <a:cs typeface="Calibri"/>
                <a:sym typeface="Calibri"/>
              </a:rPr>
              <a:t>The gEAR portal is publically available and can be accessed through umgear.org</a:t>
            </a:r>
            <a:endParaRPr sz="2500">
              <a:latin typeface="Calibri"/>
              <a:ea typeface="Calibri"/>
              <a:cs typeface="Calibri"/>
              <a:sym typeface="Calibri"/>
            </a:endParaRPr>
          </a:p>
        </p:txBody>
      </p:sp>
      <p:sp>
        <p:nvSpPr>
          <p:cNvPr id="56" name="Google Shape;56;p13"/>
          <p:cNvSpPr txBox="1"/>
          <p:nvPr/>
        </p:nvSpPr>
        <p:spPr>
          <a:xfrm>
            <a:off x="538425" y="12908386"/>
            <a:ext cx="129492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Clr>
                <a:srgbClr val="000000"/>
              </a:buClr>
              <a:buFont typeface="Arial"/>
              <a:buNone/>
            </a:pPr>
            <a:r>
              <a:rPr b="1" lang="en" sz="4800">
                <a:solidFill>
                  <a:srgbClr val="000000"/>
                </a:solidFill>
                <a:latin typeface="Calibri"/>
                <a:ea typeface="Calibri"/>
                <a:cs typeface="Calibri"/>
                <a:sym typeface="Calibri"/>
              </a:rPr>
              <a:t>Data Visualization Types</a:t>
            </a:r>
            <a:endParaRPr sz="4800"/>
          </a:p>
        </p:txBody>
      </p:sp>
      <p:sp>
        <p:nvSpPr>
          <p:cNvPr id="57" name="Google Shape;57;p13"/>
          <p:cNvSpPr txBox="1"/>
          <p:nvPr/>
        </p:nvSpPr>
        <p:spPr>
          <a:xfrm>
            <a:off x="14000913" y="24390828"/>
            <a:ext cx="132399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None/>
            </a:pPr>
            <a:r>
              <a:rPr b="1" lang="en" sz="4800">
                <a:solidFill>
                  <a:srgbClr val="000000"/>
                </a:solidFill>
                <a:latin typeface="Calibri"/>
                <a:ea typeface="Calibri"/>
                <a:cs typeface="Calibri"/>
                <a:sym typeface="Calibri"/>
              </a:rPr>
              <a:t>Collaborate Via Sharing</a:t>
            </a:r>
            <a:endParaRPr sz="4800"/>
          </a:p>
        </p:txBody>
      </p:sp>
      <p:sp>
        <p:nvSpPr>
          <p:cNvPr id="58" name="Google Shape;58;p13"/>
          <p:cNvSpPr txBox="1"/>
          <p:nvPr/>
        </p:nvSpPr>
        <p:spPr>
          <a:xfrm>
            <a:off x="13980067" y="3744497"/>
            <a:ext cx="133719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None/>
            </a:pPr>
            <a:r>
              <a:rPr b="1" lang="en" sz="4800">
                <a:solidFill>
                  <a:srgbClr val="000000"/>
                </a:solidFill>
                <a:latin typeface="Calibri"/>
                <a:ea typeface="Calibri"/>
                <a:cs typeface="Calibri"/>
                <a:sym typeface="Calibri"/>
              </a:rPr>
              <a:t>Customized Dataset Layouts</a:t>
            </a:r>
            <a:endParaRPr sz="4800"/>
          </a:p>
        </p:txBody>
      </p:sp>
      <p:sp>
        <p:nvSpPr>
          <p:cNvPr id="59" name="Google Shape;59;p13"/>
          <p:cNvSpPr txBox="1"/>
          <p:nvPr/>
        </p:nvSpPr>
        <p:spPr>
          <a:xfrm>
            <a:off x="14040617" y="18000571"/>
            <a:ext cx="133719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None/>
            </a:pPr>
            <a:r>
              <a:rPr b="1" lang="en" sz="4800">
                <a:solidFill>
                  <a:srgbClr val="000000"/>
                </a:solidFill>
                <a:latin typeface="Calibri"/>
                <a:ea typeface="Calibri"/>
                <a:cs typeface="Calibri"/>
                <a:sym typeface="Calibri"/>
              </a:rPr>
              <a:t>Dataset Comparison Tool</a:t>
            </a:r>
            <a:endParaRPr sz="4800"/>
          </a:p>
        </p:txBody>
      </p:sp>
      <p:sp>
        <p:nvSpPr>
          <p:cNvPr id="60" name="Google Shape;60;p13"/>
          <p:cNvSpPr txBox="1"/>
          <p:nvPr/>
        </p:nvSpPr>
        <p:spPr>
          <a:xfrm>
            <a:off x="1071942" y="15110419"/>
            <a:ext cx="3244200" cy="2745300"/>
          </a:xfrm>
          <a:prstGeom prst="rect">
            <a:avLst/>
          </a:prstGeom>
          <a:noFill/>
          <a:ln>
            <a:noFill/>
          </a:ln>
        </p:spPr>
        <p:txBody>
          <a:bodyPr anchorCtr="0" anchor="t" bIns="114875" lIns="114875" spcFirstLastPara="1" rIns="114875" wrap="square" tIns="114875">
            <a:noAutofit/>
          </a:bodyPr>
          <a:lstStyle/>
          <a:p>
            <a:pPr indent="0" lvl="0" marL="0" rtl="0" algn="l">
              <a:spcBef>
                <a:spcPts val="0"/>
              </a:spcBef>
              <a:spcAft>
                <a:spcPts val="0"/>
              </a:spcAft>
              <a:buNone/>
            </a:pPr>
            <a:r>
              <a:rPr lang="en" sz="2500">
                <a:latin typeface="Calibri"/>
                <a:ea typeface="Calibri"/>
                <a:cs typeface="Calibri"/>
                <a:sym typeface="Calibri"/>
              </a:rPr>
              <a:t>Line and bar graphs can be split into 2 or 3 subplots. Each can include standard deviation bars. Titles can also be added for each subplot.</a:t>
            </a:r>
            <a:endParaRPr sz="2500">
              <a:latin typeface="Calibri"/>
              <a:ea typeface="Calibri"/>
              <a:cs typeface="Calibri"/>
              <a:sym typeface="Calibri"/>
            </a:endParaRPr>
          </a:p>
        </p:txBody>
      </p:sp>
      <p:grpSp>
        <p:nvGrpSpPr>
          <p:cNvPr id="61" name="Google Shape;61;p13"/>
          <p:cNvGrpSpPr/>
          <p:nvPr/>
        </p:nvGrpSpPr>
        <p:grpSpPr>
          <a:xfrm>
            <a:off x="4318367" y="15090788"/>
            <a:ext cx="9171082" cy="10135595"/>
            <a:chOff x="4474595" y="14164325"/>
            <a:chExt cx="8983330" cy="10459850"/>
          </a:xfrm>
        </p:grpSpPr>
        <p:pic>
          <p:nvPicPr>
            <p:cNvPr id="62" name="Google Shape;62;p13"/>
            <p:cNvPicPr preferRelativeResize="0"/>
            <p:nvPr/>
          </p:nvPicPr>
          <p:blipFill>
            <a:blip r:embed="rId3">
              <a:alphaModFix/>
            </a:blip>
            <a:stretch>
              <a:fillRect/>
            </a:stretch>
          </p:blipFill>
          <p:spPr>
            <a:xfrm>
              <a:off x="4474595" y="14164325"/>
              <a:ext cx="8954230" cy="2518200"/>
            </a:xfrm>
            <a:prstGeom prst="rect">
              <a:avLst/>
            </a:prstGeom>
            <a:noFill/>
            <a:ln>
              <a:noFill/>
            </a:ln>
          </p:spPr>
        </p:pic>
        <p:pic>
          <p:nvPicPr>
            <p:cNvPr id="63" name="Google Shape;63;p13"/>
            <p:cNvPicPr preferRelativeResize="0"/>
            <p:nvPr/>
          </p:nvPicPr>
          <p:blipFill>
            <a:blip r:embed="rId4">
              <a:alphaModFix/>
            </a:blip>
            <a:stretch>
              <a:fillRect/>
            </a:stretch>
          </p:blipFill>
          <p:spPr>
            <a:xfrm>
              <a:off x="4474596" y="16682521"/>
              <a:ext cx="8954227" cy="2512073"/>
            </a:xfrm>
            <a:prstGeom prst="rect">
              <a:avLst/>
            </a:prstGeom>
            <a:noFill/>
            <a:ln>
              <a:noFill/>
            </a:ln>
          </p:spPr>
        </p:pic>
        <p:pic>
          <p:nvPicPr>
            <p:cNvPr id="64" name="Google Shape;64;p13"/>
            <p:cNvPicPr preferRelativeResize="0"/>
            <p:nvPr/>
          </p:nvPicPr>
          <p:blipFill>
            <a:blip r:embed="rId5">
              <a:alphaModFix/>
            </a:blip>
            <a:stretch>
              <a:fillRect/>
            </a:stretch>
          </p:blipFill>
          <p:spPr>
            <a:xfrm>
              <a:off x="4503700" y="19194600"/>
              <a:ext cx="8954226" cy="2716724"/>
            </a:xfrm>
            <a:prstGeom prst="rect">
              <a:avLst/>
            </a:prstGeom>
            <a:noFill/>
            <a:ln>
              <a:noFill/>
            </a:ln>
          </p:spPr>
        </p:pic>
        <p:pic>
          <p:nvPicPr>
            <p:cNvPr id="65" name="Google Shape;65;p13"/>
            <p:cNvPicPr preferRelativeResize="0"/>
            <p:nvPr/>
          </p:nvPicPr>
          <p:blipFill>
            <a:blip r:embed="rId6">
              <a:alphaModFix/>
            </a:blip>
            <a:stretch>
              <a:fillRect/>
            </a:stretch>
          </p:blipFill>
          <p:spPr>
            <a:xfrm>
              <a:off x="4503700" y="21932650"/>
              <a:ext cx="8954223" cy="2691525"/>
            </a:xfrm>
            <a:prstGeom prst="rect">
              <a:avLst/>
            </a:prstGeom>
            <a:noFill/>
            <a:ln>
              <a:noFill/>
            </a:ln>
          </p:spPr>
        </p:pic>
      </p:grpSp>
      <p:sp>
        <p:nvSpPr>
          <p:cNvPr id="66" name="Google Shape;66;p13"/>
          <p:cNvSpPr txBox="1"/>
          <p:nvPr/>
        </p:nvSpPr>
        <p:spPr>
          <a:xfrm>
            <a:off x="538406" y="13898203"/>
            <a:ext cx="12949200" cy="971400"/>
          </a:xfrm>
          <a:prstGeom prst="rect">
            <a:avLst/>
          </a:prstGeom>
          <a:noFill/>
          <a:ln>
            <a:noFill/>
          </a:ln>
        </p:spPr>
        <p:txBody>
          <a:bodyPr anchorCtr="0" anchor="t" bIns="90775" lIns="90775" spcFirstLastPara="1" rIns="90775" wrap="square" tIns="90775">
            <a:noAutofit/>
          </a:bodyPr>
          <a:lstStyle/>
          <a:p>
            <a:pPr indent="0" lvl="0" marL="0" rtl="0" algn="just">
              <a:spcBef>
                <a:spcPts val="0"/>
              </a:spcBef>
              <a:spcAft>
                <a:spcPts val="0"/>
              </a:spcAft>
              <a:buClr>
                <a:srgbClr val="000000"/>
              </a:buClr>
              <a:buSzPts val="1100"/>
              <a:buFont typeface="Arial"/>
              <a:buNone/>
            </a:pPr>
            <a:r>
              <a:rPr lang="en" sz="2500">
                <a:solidFill>
                  <a:srgbClr val="000000"/>
                </a:solidFill>
                <a:latin typeface="Calibri"/>
                <a:ea typeface="Calibri"/>
                <a:cs typeface="Calibri"/>
                <a:sym typeface="Calibri"/>
              </a:rPr>
              <a:t>Currently data can be visualized in line and bar graphs, scalable vector graphics (SVG), and violin plots. Each visualization type is rendered on-the-fly to produce near instantaneous results.</a:t>
            </a:r>
            <a:endParaRPr sz="1400"/>
          </a:p>
        </p:txBody>
      </p:sp>
      <p:pic>
        <p:nvPicPr>
          <p:cNvPr id="67" name="Google Shape;67;p13"/>
          <p:cNvPicPr preferRelativeResize="0"/>
          <p:nvPr/>
        </p:nvPicPr>
        <p:blipFill rotWithShape="1">
          <a:blip r:embed="rId7">
            <a:alphaModFix/>
          </a:blip>
          <a:srcRect b="34279" l="17872" r="24971" t="42693"/>
          <a:stretch/>
        </p:blipFill>
        <p:spPr>
          <a:xfrm>
            <a:off x="14000937" y="26196976"/>
            <a:ext cx="7951336" cy="1933938"/>
          </a:xfrm>
          <a:prstGeom prst="rect">
            <a:avLst/>
          </a:prstGeom>
          <a:noFill/>
          <a:ln>
            <a:noFill/>
          </a:ln>
        </p:spPr>
      </p:pic>
      <p:sp>
        <p:nvSpPr>
          <p:cNvPr id="68" name="Google Shape;68;p13"/>
          <p:cNvSpPr txBox="1"/>
          <p:nvPr/>
        </p:nvSpPr>
        <p:spPr>
          <a:xfrm>
            <a:off x="14038800" y="25150325"/>
            <a:ext cx="13583700" cy="827400"/>
          </a:xfrm>
          <a:prstGeom prst="rect">
            <a:avLst/>
          </a:prstGeom>
          <a:noFill/>
          <a:ln>
            <a:noFill/>
          </a:ln>
        </p:spPr>
        <p:txBody>
          <a:bodyPr anchorCtr="0" anchor="t" bIns="99400" lIns="99400" spcFirstLastPara="1" rIns="99400" wrap="square" tIns="99400">
            <a:noAutofit/>
          </a:bodyPr>
          <a:lstStyle/>
          <a:p>
            <a:pPr indent="0" lvl="0" marL="0" rtl="0" algn="just">
              <a:spcBef>
                <a:spcPts val="0"/>
              </a:spcBef>
              <a:spcAft>
                <a:spcPts val="0"/>
              </a:spcAft>
              <a:buNone/>
            </a:pPr>
            <a:r>
              <a:rPr lang="en" sz="2500">
                <a:latin typeface="Calibri"/>
                <a:ea typeface="Calibri"/>
                <a:cs typeface="Calibri"/>
                <a:sym typeface="Calibri"/>
              </a:rPr>
              <a:t>Sharing datasets enhances collaboration. You can share your dataset by sending </a:t>
            </a:r>
            <a:r>
              <a:rPr lang="en" sz="2500">
                <a:solidFill>
                  <a:srgbClr val="000000"/>
                </a:solidFill>
                <a:latin typeface="Calibri"/>
                <a:ea typeface="Calibri"/>
                <a:cs typeface="Calibri"/>
                <a:sym typeface="Calibri"/>
              </a:rPr>
              <a:t>a dataset unique URL to your </a:t>
            </a:r>
            <a:r>
              <a:rPr lang="en" sz="2500">
                <a:latin typeface="Calibri"/>
                <a:ea typeface="Calibri"/>
                <a:cs typeface="Calibri"/>
                <a:sym typeface="Calibri"/>
              </a:rPr>
              <a:t>collaborators through email or chat.  Shortened permalinks are ideal for use in manuscripts.</a:t>
            </a:r>
            <a:endParaRPr sz="2500">
              <a:latin typeface="Calibri"/>
              <a:ea typeface="Calibri"/>
              <a:cs typeface="Calibri"/>
              <a:sym typeface="Calibri"/>
            </a:endParaRPr>
          </a:p>
        </p:txBody>
      </p:sp>
      <p:sp>
        <p:nvSpPr>
          <p:cNvPr id="69" name="Google Shape;69;p13"/>
          <p:cNvSpPr/>
          <p:nvPr/>
        </p:nvSpPr>
        <p:spPr>
          <a:xfrm>
            <a:off x="21958301" y="26553733"/>
            <a:ext cx="2195100" cy="827400"/>
          </a:xfrm>
          <a:prstGeom prst="lef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9400" lIns="99400" spcFirstLastPara="1" rIns="99400" wrap="square" tIns="99400">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Send share URL</a:t>
            </a:r>
            <a:endParaRPr b="1" sz="2000">
              <a:solidFill>
                <a:srgbClr val="FFFFFF"/>
              </a:solidFill>
              <a:latin typeface="Calibri"/>
              <a:ea typeface="Calibri"/>
              <a:cs typeface="Calibri"/>
              <a:sym typeface="Calibri"/>
            </a:endParaRPr>
          </a:p>
        </p:txBody>
      </p:sp>
      <p:sp>
        <p:nvSpPr>
          <p:cNvPr id="70" name="Google Shape;70;p13"/>
          <p:cNvSpPr txBox="1"/>
          <p:nvPr/>
        </p:nvSpPr>
        <p:spPr>
          <a:xfrm>
            <a:off x="14038790" y="28110321"/>
            <a:ext cx="13186800" cy="507000"/>
          </a:xfrm>
          <a:prstGeom prst="rect">
            <a:avLst/>
          </a:prstGeom>
          <a:noFill/>
          <a:ln>
            <a:noFill/>
          </a:ln>
        </p:spPr>
        <p:txBody>
          <a:bodyPr anchorCtr="0" anchor="t" bIns="99400" lIns="99400" spcFirstLastPara="1" rIns="99400" wrap="square" tIns="99400">
            <a:noAutofit/>
          </a:bodyPr>
          <a:lstStyle/>
          <a:p>
            <a:pPr indent="0" lvl="0" marL="0" rtl="0" algn="just">
              <a:spcBef>
                <a:spcPts val="0"/>
              </a:spcBef>
              <a:spcAft>
                <a:spcPts val="0"/>
              </a:spcAft>
              <a:buNone/>
            </a:pPr>
            <a:r>
              <a:rPr lang="en" sz="2500">
                <a:latin typeface="Calibri"/>
                <a:ea typeface="Calibri"/>
                <a:cs typeface="Calibri"/>
                <a:sym typeface="Calibri"/>
              </a:rPr>
              <a:t>Once collaborators follow the share URL, the dataset can be added to a profile and accessed.  </a:t>
            </a:r>
            <a:endParaRPr sz="2500">
              <a:latin typeface="Calibri"/>
              <a:ea typeface="Calibri"/>
              <a:cs typeface="Calibri"/>
              <a:sym typeface="Calibri"/>
            </a:endParaRPr>
          </a:p>
        </p:txBody>
      </p:sp>
      <p:pic>
        <p:nvPicPr>
          <p:cNvPr id="71" name="Google Shape;71;p13"/>
          <p:cNvPicPr preferRelativeResize="0"/>
          <p:nvPr/>
        </p:nvPicPr>
        <p:blipFill rotWithShape="1">
          <a:blip r:embed="rId8">
            <a:alphaModFix/>
          </a:blip>
          <a:srcRect b="0" l="30487" r="0" t="0"/>
          <a:stretch/>
        </p:blipFill>
        <p:spPr>
          <a:xfrm>
            <a:off x="20527403" y="28537408"/>
            <a:ext cx="6671788" cy="1430000"/>
          </a:xfrm>
          <a:prstGeom prst="rect">
            <a:avLst/>
          </a:prstGeom>
          <a:noFill/>
          <a:ln>
            <a:noFill/>
          </a:ln>
        </p:spPr>
      </p:pic>
      <p:sp>
        <p:nvSpPr>
          <p:cNvPr id="72" name="Google Shape;72;p13"/>
          <p:cNvSpPr/>
          <p:nvPr/>
        </p:nvSpPr>
        <p:spPr>
          <a:xfrm>
            <a:off x="18225118" y="28712289"/>
            <a:ext cx="2195100" cy="8274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0775" lIns="90775" spcFirstLastPara="1" rIns="90775" wrap="square" tIns="90775">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Add to profile</a:t>
            </a:r>
            <a:endParaRPr b="1" sz="2000">
              <a:solidFill>
                <a:srgbClr val="FFFFFF"/>
              </a:solidFill>
              <a:latin typeface="Calibri"/>
              <a:ea typeface="Calibri"/>
              <a:cs typeface="Calibri"/>
              <a:sym typeface="Calibri"/>
            </a:endParaRPr>
          </a:p>
        </p:txBody>
      </p:sp>
      <p:sp>
        <p:nvSpPr>
          <p:cNvPr id="73" name="Google Shape;73;p13"/>
          <p:cNvSpPr txBox="1"/>
          <p:nvPr/>
        </p:nvSpPr>
        <p:spPr>
          <a:xfrm>
            <a:off x="13971525" y="4570245"/>
            <a:ext cx="13298700" cy="971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500">
                <a:latin typeface="Calibri"/>
                <a:ea typeface="Calibri"/>
                <a:cs typeface="Calibri"/>
                <a:sym typeface="Calibri"/>
              </a:rPr>
              <a:t>Custom layouts let you decide what datasets to search, and arrange your layout profile how </a:t>
            </a:r>
            <a:r>
              <a:rPr i="1" lang="en" sz="2500">
                <a:latin typeface="Calibri"/>
                <a:ea typeface="Calibri"/>
                <a:cs typeface="Calibri"/>
                <a:sym typeface="Calibri"/>
              </a:rPr>
              <a:t>you</a:t>
            </a:r>
            <a:r>
              <a:rPr lang="en" sz="2500">
                <a:latin typeface="Calibri"/>
                <a:ea typeface="Calibri"/>
                <a:cs typeface="Calibri"/>
                <a:sym typeface="Calibri"/>
              </a:rPr>
              <a:t> want it. The order and width of the datasets can be changed in a custom layout.</a:t>
            </a:r>
            <a:endParaRPr sz="2500">
              <a:latin typeface="Calibri"/>
              <a:ea typeface="Calibri"/>
              <a:cs typeface="Calibri"/>
              <a:sym typeface="Calibri"/>
            </a:endParaRPr>
          </a:p>
        </p:txBody>
      </p:sp>
      <p:pic>
        <p:nvPicPr>
          <p:cNvPr id="74" name="Google Shape;74;p13"/>
          <p:cNvPicPr preferRelativeResize="0"/>
          <p:nvPr/>
        </p:nvPicPr>
        <p:blipFill rotWithShape="1">
          <a:blip r:embed="rId9">
            <a:alphaModFix/>
          </a:blip>
          <a:srcRect b="49263" l="0" r="67597" t="16799"/>
          <a:stretch/>
        </p:blipFill>
        <p:spPr>
          <a:xfrm>
            <a:off x="16795373" y="7942843"/>
            <a:ext cx="3511267" cy="2220315"/>
          </a:xfrm>
          <a:prstGeom prst="rect">
            <a:avLst/>
          </a:prstGeom>
          <a:noFill/>
          <a:ln>
            <a:noFill/>
          </a:ln>
        </p:spPr>
      </p:pic>
      <p:pic>
        <p:nvPicPr>
          <p:cNvPr id="75" name="Google Shape;75;p13"/>
          <p:cNvPicPr preferRelativeResize="0"/>
          <p:nvPr/>
        </p:nvPicPr>
        <p:blipFill rotWithShape="1">
          <a:blip r:embed="rId10">
            <a:alphaModFix/>
          </a:blip>
          <a:srcRect b="69430" l="0" r="81561" t="10514"/>
          <a:stretch/>
        </p:blipFill>
        <p:spPr>
          <a:xfrm>
            <a:off x="16757378" y="5858762"/>
            <a:ext cx="3133531" cy="2057638"/>
          </a:xfrm>
          <a:prstGeom prst="rect">
            <a:avLst/>
          </a:prstGeom>
          <a:noFill/>
          <a:ln>
            <a:noFill/>
          </a:ln>
        </p:spPr>
      </p:pic>
      <p:pic>
        <p:nvPicPr>
          <p:cNvPr id="76" name="Google Shape;76;p13"/>
          <p:cNvPicPr preferRelativeResize="0"/>
          <p:nvPr/>
        </p:nvPicPr>
        <p:blipFill rotWithShape="1">
          <a:blip r:embed="rId11">
            <a:alphaModFix/>
          </a:blip>
          <a:srcRect b="29840" l="17568" r="43172" t="27290"/>
          <a:stretch/>
        </p:blipFill>
        <p:spPr>
          <a:xfrm>
            <a:off x="23782930" y="5794089"/>
            <a:ext cx="3511267" cy="2314910"/>
          </a:xfrm>
          <a:prstGeom prst="rect">
            <a:avLst/>
          </a:prstGeom>
          <a:noFill/>
          <a:ln>
            <a:noFill/>
          </a:ln>
        </p:spPr>
      </p:pic>
      <p:pic>
        <p:nvPicPr>
          <p:cNvPr id="77" name="Google Shape;77;p13"/>
          <p:cNvPicPr preferRelativeResize="0"/>
          <p:nvPr/>
        </p:nvPicPr>
        <p:blipFill rotWithShape="1">
          <a:blip r:embed="rId12">
            <a:alphaModFix/>
          </a:blip>
          <a:srcRect b="30577" l="17356" r="44091" t="27322"/>
          <a:stretch/>
        </p:blipFill>
        <p:spPr>
          <a:xfrm>
            <a:off x="23782930" y="7928801"/>
            <a:ext cx="3511267" cy="2314910"/>
          </a:xfrm>
          <a:prstGeom prst="rect">
            <a:avLst/>
          </a:prstGeom>
          <a:noFill/>
          <a:ln>
            <a:noFill/>
          </a:ln>
        </p:spPr>
      </p:pic>
      <p:sp>
        <p:nvSpPr>
          <p:cNvPr id="78" name="Google Shape;78;p13"/>
          <p:cNvSpPr/>
          <p:nvPr/>
        </p:nvSpPr>
        <p:spPr>
          <a:xfrm>
            <a:off x="14023927" y="5764549"/>
            <a:ext cx="2663400" cy="8274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0775" lIns="90775" spcFirstLastPara="1" rIns="90775" wrap="square" tIns="90775">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1 - Add New Layout</a:t>
            </a:r>
            <a:endParaRPr b="1" sz="2000">
              <a:solidFill>
                <a:srgbClr val="FFFFFF"/>
              </a:solidFill>
              <a:latin typeface="Calibri"/>
              <a:ea typeface="Calibri"/>
              <a:cs typeface="Calibri"/>
              <a:sym typeface="Calibri"/>
            </a:endParaRPr>
          </a:p>
        </p:txBody>
      </p:sp>
      <p:sp>
        <p:nvSpPr>
          <p:cNvPr id="79" name="Google Shape;79;p13"/>
          <p:cNvSpPr/>
          <p:nvPr/>
        </p:nvSpPr>
        <p:spPr>
          <a:xfrm>
            <a:off x="14023928" y="8555547"/>
            <a:ext cx="2733300" cy="8274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0775" lIns="90775" spcFirstLastPara="1" rIns="90775" wrap="square" tIns="90775">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2 - Click </a:t>
            </a:r>
            <a:r>
              <a:rPr b="1" i="1" lang="en" sz="2000">
                <a:solidFill>
                  <a:srgbClr val="FFFFFF"/>
                </a:solidFill>
                <a:latin typeface="Calibri"/>
                <a:ea typeface="Calibri"/>
                <a:cs typeface="Calibri"/>
                <a:sym typeface="Calibri"/>
              </a:rPr>
              <a:t>Arrangement</a:t>
            </a:r>
            <a:endParaRPr b="1" i="1" sz="2000">
              <a:solidFill>
                <a:srgbClr val="FFFFFF"/>
              </a:solidFill>
              <a:latin typeface="Calibri"/>
              <a:ea typeface="Calibri"/>
              <a:cs typeface="Calibri"/>
              <a:sym typeface="Calibri"/>
            </a:endParaRPr>
          </a:p>
        </p:txBody>
      </p:sp>
      <p:sp>
        <p:nvSpPr>
          <p:cNvPr id="80" name="Google Shape;80;p13"/>
          <p:cNvSpPr/>
          <p:nvPr/>
        </p:nvSpPr>
        <p:spPr>
          <a:xfrm>
            <a:off x="20942186" y="5764549"/>
            <a:ext cx="2824800" cy="8274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0775" lIns="90775" spcFirstLastPara="1" rIns="90775" wrap="square" tIns="90775">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3 - Rearrange Datasets</a:t>
            </a:r>
            <a:endParaRPr b="1" sz="2000">
              <a:solidFill>
                <a:srgbClr val="FFFFFF"/>
              </a:solidFill>
              <a:latin typeface="Calibri"/>
              <a:ea typeface="Calibri"/>
              <a:cs typeface="Calibri"/>
              <a:sym typeface="Calibri"/>
            </a:endParaRPr>
          </a:p>
        </p:txBody>
      </p:sp>
      <p:sp>
        <p:nvSpPr>
          <p:cNvPr id="81" name="Google Shape;81;p13"/>
          <p:cNvSpPr/>
          <p:nvPr/>
        </p:nvSpPr>
        <p:spPr>
          <a:xfrm>
            <a:off x="20942324" y="8284602"/>
            <a:ext cx="2824800" cy="8274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0775" lIns="90775" spcFirstLastPara="1" rIns="90775" wrap="square" tIns="90775">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4 - Resize Datasets</a:t>
            </a:r>
            <a:endParaRPr b="1" sz="2000">
              <a:solidFill>
                <a:srgbClr val="FFFFFF"/>
              </a:solidFill>
              <a:latin typeface="Calibri"/>
              <a:ea typeface="Calibri"/>
              <a:cs typeface="Calibri"/>
              <a:sym typeface="Calibri"/>
            </a:endParaRPr>
          </a:p>
        </p:txBody>
      </p:sp>
      <p:sp>
        <p:nvSpPr>
          <p:cNvPr id="82" name="Google Shape;82;p13"/>
          <p:cNvSpPr txBox="1"/>
          <p:nvPr/>
        </p:nvSpPr>
        <p:spPr>
          <a:xfrm>
            <a:off x="14129976" y="6508670"/>
            <a:ext cx="2482200" cy="971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000">
                <a:latin typeface="Calibri"/>
                <a:ea typeface="Calibri"/>
                <a:cs typeface="Calibri"/>
                <a:sym typeface="Calibri"/>
              </a:rPr>
              <a:t>Create a new custom layout profile.</a:t>
            </a:r>
            <a:endParaRPr sz="2000">
              <a:latin typeface="Calibri"/>
              <a:ea typeface="Calibri"/>
              <a:cs typeface="Calibri"/>
              <a:sym typeface="Calibri"/>
            </a:endParaRPr>
          </a:p>
        </p:txBody>
      </p:sp>
      <p:sp>
        <p:nvSpPr>
          <p:cNvPr id="83" name="Google Shape;83;p13"/>
          <p:cNvSpPr txBox="1"/>
          <p:nvPr/>
        </p:nvSpPr>
        <p:spPr>
          <a:xfrm>
            <a:off x="21125690" y="8931452"/>
            <a:ext cx="2482200" cy="971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000">
                <a:latin typeface="Calibri"/>
                <a:ea typeface="Calibri"/>
                <a:cs typeface="Calibri"/>
                <a:sym typeface="Calibri"/>
              </a:rPr>
              <a:t>Drag the right side of datasets to resize them.</a:t>
            </a:r>
            <a:endParaRPr sz="2000">
              <a:latin typeface="Calibri"/>
              <a:ea typeface="Calibri"/>
              <a:cs typeface="Calibri"/>
              <a:sym typeface="Calibri"/>
            </a:endParaRPr>
          </a:p>
        </p:txBody>
      </p:sp>
      <p:sp>
        <p:nvSpPr>
          <p:cNvPr id="84" name="Google Shape;84;p13"/>
          <p:cNvSpPr txBox="1"/>
          <p:nvPr/>
        </p:nvSpPr>
        <p:spPr>
          <a:xfrm>
            <a:off x="21125690" y="6401925"/>
            <a:ext cx="2482200" cy="971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000">
                <a:latin typeface="Calibri"/>
                <a:ea typeface="Calibri"/>
                <a:cs typeface="Calibri"/>
                <a:sym typeface="Calibri"/>
              </a:rPr>
              <a:t>Click and drag datasets to rearrange them.</a:t>
            </a:r>
            <a:endParaRPr sz="2000">
              <a:latin typeface="Calibri"/>
              <a:ea typeface="Calibri"/>
              <a:cs typeface="Calibri"/>
              <a:sym typeface="Calibri"/>
            </a:endParaRPr>
          </a:p>
        </p:txBody>
      </p:sp>
      <p:sp>
        <p:nvSpPr>
          <p:cNvPr id="85" name="Google Shape;85;p13"/>
          <p:cNvSpPr txBox="1"/>
          <p:nvPr/>
        </p:nvSpPr>
        <p:spPr>
          <a:xfrm>
            <a:off x="14129976" y="9272843"/>
            <a:ext cx="2482200" cy="971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000">
                <a:latin typeface="Calibri"/>
                <a:ea typeface="Calibri"/>
                <a:cs typeface="Calibri"/>
                <a:sym typeface="Calibri"/>
              </a:rPr>
              <a:t>Rearrange and resize datasets here.</a:t>
            </a:r>
            <a:endParaRPr sz="2000">
              <a:latin typeface="Calibri"/>
              <a:ea typeface="Calibri"/>
              <a:cs typeface="Calibri"/>
              <a:sym typeface="Calibri"/>
            </a:endParaRPr>
          </a:p>
        </p:txBody>
      </p:sp>
      <p:sp>
        <p:nvSpPr>
          <p:cNvPr id="86" name="Google Shape;86;p13"/>
          <p:cNvSpPr txBox="1"/>
          <p:nvPr/>
        </p:nvSpPr>
        <p:spPr>
          <a:xfrm>
            <a:off x="14050793" y="18735767"/>
            <a:ext cx="6429600" cy="11796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500">
                <a:latin typeface="Calibri"/>
                <a:ea typeface="Calibri"/>
                <a:cs typeface="Calibri"/>
                <a:sym typeface="Calibri"/>
              </a:rPr>
              <a:t>Compare conditions within a dataset or between datasets.</a:t>
            </a:r>
            <a:endParaRPr sz="2500">
              <a:latin typeface="Calibri"/>
              <a:ea typeface="Calibri"/>
              <a:cs typeface="Calibri"/>
              <a:sym typeface="Calibri"/>
            </a:endParaRPr>
          </a:p>
        </p:txBody>
      </p:sp>
      <p:pic>
        <p:nvPicPr>
          <p:cNvPr descr="comparedatasets_shield_4_hover.png" id="87" name="Google Shape;87;p13"/>
          <p:cNvPicPr preferRelativeResize="0"/>
          <p:nvPr/>
        </p:nvPicPr>
        <p:blipFill rotWithShape="1">
          <a:blip r:embed="rId13">
            <a:alphaModFix/>
          </a:blip>
          <a:srcRect b="21511" l="0" r="20344" t="14676"/>
          <a:stretch/>
        </p:blipFill>
        <p:spPr>
          <a:xfrm>
            <a:off x="20632849" y="19102145"/>
            <a:ext cx="6776591" cy="2573202"/>
          </a:xfrm>
          <a:prstGeom prst="rect">
            <a:avLst/>
          </a:prstGeom>
          <a:noFill/>
          <a:ln>
            <a:noFill/>
          </a:ln>
        </p:spPr>
      </p:pic>
      <p:pic>
        <p:nvPicPr>
          <p:cNvPr descr="comparedatasets_shield_5_genecart.png" id="88" name="Google Shape;88;p13"/>
          <p:cNvPicPr preferRelativeResize="0"/>
          <p:nvPr/>
        </p:nvPicPr>
        <p:blipFill rotWithShape="1">
          <a:blip r:embed="rId14">
            <a:alphaModFix/>
          </a:blip>
          <a:srcRect b="22577" l="18322" r="4790" t="13804"/>
          <a:stretch/>
        </p:blipFill>
        <p:spPr>
          <a:xfrm>
            <a:off x="14038792" y="21858681"/>
            <a:ext cx="6627489" cy="2532151"/>
          </a:xfrm>
          <a:prstGeom prst="rect">
            <a:avLst/>
          </a:prstGeom>
          <a:noFill/>
          <a:ln>
            <a:noFill/>
          </a:ln>
        </p:spPr>
      </p:pic>
      <p:sp>
        <p:nvSpPr>
          <p:cNvPr id="89" name="Google Shape;89;p13"/>
          <p:cNvSpPr/>
          <p:nvPr/>
        </p:nvSpPr>
        <p:spPr>
          <a:xfrm>
            <a:off x="17730965" y="19735059"/>
            <a:ext cx="2733300" cy="827400"/>
          </a:xfrm>
          <a:prstGeom prst="righ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0775" lIns="90775" spcFirstLastPara="1" rIns="90775" wrap="square" tIns="90775">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1 - Select X and Y axis</a:t>
            </a:r>
            <a:endParaRPr b="1" i="1" sz="2000">
              <a:solidFill>
                <a:srgbClr val="FFFFFF"/>
              </a:solidFill>
              <a:latin typeface="Calibri"/>
              <a:ea typeface="Calibri"/>
              <a:cs typeface="Calibri"/>
              <a:sym typeface="Calibri"/>
            </a:endParaRPr>
          </a:p>
        </p:txBody>
      </p:sp>
      <p:sp>
        <p:nvSpPr>
          <p:cNvPr id="90" name="Google Shape;90;p13"/>
          <p:cNvSpPr/>
          <p:nvPr/>
        </p:nvSpPr>
        <p:spPr>
          <a:xfrm>
            <a:off x="20717135" y="22391069"/>
            <a:ext cx="2733300" cy="827400"/>
          </a:xfrm>
          <a:prstGeom prst="leftArrow">
            <a:avLst>
              <a:gd fmla="val 50000" name="adj1"/>
              <a:gd fmla="val 50000" name="adj2"/>
            </a:avLst>
          </a:prstGeom>
          <a:solidFill>
            <a:srgbClr val="4A86E8"/>
          </a:solidFill>
          <a:ln cap="flat" cmpd="sng" w="9525">
            <a:solidFill>
              <a:srgbClr val="595959"/>
            </a:solidFill>
            <a:prstDash val="solid"/>
            <a:round/>
            <a:headEnd len="sm" w="sm" type="none"/>
            <a:tailEnd len="sm" w="sm" type="none"/>
          </a:ln>
        </p:spPr>
        <p:txBody>
          <a:bodyPr anchorCtr="0" anchor="ctr" bIns="99400" lIns="99400" spcFirstLastPara="1" rIns="99400" wrap="square" tIns="99400">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2 - Draw to select</a:t>
            </a:r>
            <a:endParaRPr b="1" sz="2000">
              <a:solidFill>
                <a:srgbClr val="FFFFFF"/>
              </a:solidFill>
              <a:latin typeface="Calibri"/>
              <a:ea typeface="Calibri"/>
              <a:cs typeface="Calibri"/>
              <a:sym typeface="Calibri"/>
            </a:endParaRPr>
          </a:p>
        </p:txBody>
      </p:sp>
      <p:sp>
        <p:nvSpPr>
          <p:cNvPr id="91" name="Google Shape;91;p13"/>
          <p:cNvSpPr txBox="1"/>
          <p:nvPr/>
        </p:nvSpPr>
        <p:spPr>
          <a:xfrm>
            <a:off x="14203326" y="20495767"/>
            <a:ext cx="6429600" cy="1179600"/>
          </a:xfrm>
          <a:prstGeom prst="rect">
            <a:avLst/>
          </a:prstGeom>
          <a:noFill/>
          <a:ln>
            <a:noFill/>
          </a:ln>
        </p:spPr>
        <p:txBody>
          <a:bodyPr anchorCtr="0" anchor="t" bIns="99400" lIns="99400" spcFirstLastPara="1" rIns="99400" wrap="square" tIns="99400">
            <a:noAutofit/>
          </a:bodyPr>
          <a:lstStyle/>
          <a:p>
            <a:pPr indent="0" lvl="0" marL="0" rtl="0" algn="l">
              <a:lnSpc>
                <a:spcPct val="100000"/>
              </a:lnSpc>
              <a:spcBef>
                <a:spcPts val="0"/>
              </a:spcBef>
              <a:spcAft>
                <a:spcPts val="0"/>
              </a:spcAft>
              <a:buNone/>
            </a:pPr>
            <a:r>
              <a:rPr lang="en" sz="2000">
                <a:latin typeface="Calibri"/>
                <a:ea typeface="Calibri"/>
                <a:cs typeface="Calibri"/>
                <a:sym typeface="Calibri"/>
              </a:rPr>
              <a:t>Select a dataset and condition for the X and Y axis, then </a:t>
            </a:r>
            <a:r>
              <a:rPr i="1" lang="en" sz="2000">
                <a:latin typeface="Calibri"/>
                <a:ea typeface="Calibri"/>
                <a:cs typeface="Calibri"/>
                <a:sym typeface="Calibri"/>
              </a:rPr>
              <a:t>plot.</a:t>
            </a:r>
            <a:endParaRPr i="1" sz="2000">
              <a:latin typeface="Calibri"/>
              <a:ea typeface="Calibri"/>
              <a:cs typeface="Calibri"/>
              <a:sym typeface="Calibri"/>
            </a:endParaRPr>
          </a:p>
          <a:p>
            <a:pPr indent="0" lvl="0" marL="0" rtl="0" algn="l">
              <a:lnSpc>
                <a:spcPct val="100000"/>
              </a:lnSpc>
              <a:spcBef>
                <a:spcPts val="0"/>
              </a:spcBef>
              <a:spcAft>
                <a:spcPts val="0"/>
              </a:spcAft>
              <a:buNone/>
            </a:pPr>
            <a:r>
              <a:rPr i="1" lang="en" sz="1100">
                <a:latin typeface="Calibri"/>
                <a:ea typeface="Calibri"/>
                <a:cs typeface="Calibri"/>
                <a:sym typeface="Calibri"/>
              </a:rPr>
              <a:t> </a:t>
            </a:r>
            <a:endParaRPr i="1" sz="1100">
              <a:latin typeface="Calibri"/>
              <a:ea typeface="Calibri"/>
              <a:cs typeface="Calibri"/>
              <a:sym typeface="Calibri"/>
            </a:endParaRPr>
          </a:p>
          <a:p>
            <a:pPr indent="0" lvl="0" marL="0" rtl="0" algn="l">
              <a:lnSpc>
                <a:spcPct val="100000"/>
              </a:lnSpc>
              <a:spcBef>
                <a:spcPts val="0"/>
              </a:spcBef>
              <a:spcAft>
                <a:spcPts val="0"/>
              </a:spcAft>
              <a:buNone/>
            </a:pPr>
            <a:r>
              <a:rPr i="1" lang="en" sz="2000">
                <a:latin typeface="Calibri"/>
                <a:ea typeface="Calibri"/>
                <a:cs typeface="Calibri"/>
                <a:sym typeface="Calibri"/>
              </a:rPr>
              <a:t>Hover</a:t>
            </a:r>
            <a:r>
              <a:rPr lang="en" sz="2000">
                <a:latin typeface="Calibri"/>
                <a:ea typeface="Calibri"/>
                <a:cs typeface="Calibri"/>
                <a:sym typeface="Calibri"/>
              </a:rPr>
              <a:t> over a plot point to see the gene symbol.</a:t>
            </a:r>
            <a:endParaRPr sz="2000">
              <a:latin typeface="Calibri"/>
              <a:ea typeface="Calibri"/>
              <a:cs typeface="Calibri"/>
              <a:sym typeface="Calibri"/>
            </a:endParaRPr>
          </a:p>
        </p:txBody>
      </p:sp>
      <p:sp>
        <p:nvSpPr>
          <p:cNvPr id="92" name="Google Shape;92;p13"/>
          <p:cNvSpPr txBox="1"/>
          <p:nvPr/>
        </p:nvSpPr>
        <p:spPr>
          <a:xfrm>
            <a:off x="20717135" y="23170938"/>
            <a:ext cx="6627300" cy="1179600"/>
          </a:xfrm>
          <a:prstGeom prst="rect">
            <a:avLst/>
          </a:prstGeom>
          <a:noFill/>
          <a:ln>
            <a:noFill/>
          </a:ln>
        </p:spPr>
        <p:txBody>
          <a:bodyPr anchorCtr="0" anchor="t" bIns="99400" lIns="99400" spcFirstLastPara="1" rIns="99400" wrap="square" tIns="99400">
            <a:noAutofit/>
          </a:bodyPr>
          <a:lstStyle/>
          <a:p>
            <a:pPr indent="0" lvl="0" marL="0" rtl="0" algn="l">
              <a:lnSpc>
                <a:spcPct val="100000"/>
              </a:lnSpc>
              <a:spcBef>
                <a:spcPts val="0"/>
              </a:spcBef>
              <a:spcAft>
                <a:spcPts val="0"/>
              </a:spcAft>
              <a:buNone/>
            </a:pPr>
            <a:r>
              <a:rPr lang="en" sz="2000">
                <a:latin typeface="Calibri"/>
                <a:ea typeface="Calibri"/>
                <a:cs typeface="Calibri"/>
                <a:sym typeface="Calibri"/>
              </a:rPr>
              <a:t>Draw around your area of interest to produce a list of these genes.</a:t>
            </a:r>
            <a:endParaRPr sz="2000">
              <a:latin typeface="Calibri"/>
              <a:ea typeface="Calibri"/>
              <a:cs typeface="Calibri"/>
              <a:sym typeface="Calibri"/>
            </a:endParaRPr>
          </a:p>
          <a:p>
            <a:pPr indent="0" lvl="0" marL="0" rtl="0" algn="l">
              <a:lnSpc>
                <a:spcPct val="100000"/>
              </a:lnSpc>
              <a:spcBef>
                <a:spcPts val="0"/>
              </a:spcBef>
              <a:spcAft>
                <a:spcPts val="0"/>
              </a:spcAft>
              <a:buNone/>
            </a:pPr>
            <a:r>
              <a:t/>
            </a:r>
            <a:endParaRPr sz="1100">
              <a:latin typeface="Calibri"/>
              <a:ea typeface="Calibri"/>
              <a:cs typeface="Calibri"/>
              <a:sym typeface="Calibri"/>
            </a:endParaRPr>
          </a:p>
          <a:p>
            <a:pPr indent="0" lvl="0" marL="0" rtl="0" algn="l">
              <a:lnSpc>
                <a:spcPct val="100000"/>
              </a:lnSpc>
              <a:spcBef>
                <a:spcPts val="0"/>
              </a:spcBef>
              <a:spcAft>
                <a:spcPts val="0"/>
              </a:spcAft>
              <a:buNone/>
            </a:pPr>
            <a:r>
              <a:rPr lang="en" sz="2000">
                <a:latin typeface="Calibri"/>
                <a:ea typeface="Calibri"/>
                <a:cs typeface="Calibri"/>
                <a:sym typeface="Calibri"/>
              </a:rPr>
              <a:t>The gene list can then be downloaded or saved as a gene cart.</a:t>
            </a:r>
            <a:endParaRPr sz="2000">
              <a:latin typeface="Calibri"/>
              <a:ea typeface="Calibri"/>
              <a:cs typeface="Calibri"/>
              <a:sym typeface="Calibri"/>
            </a:endParaRPr>
          </a:p>
        </p:txBody>
      </p:sp>
      <p:sp>
        <p:nvSpPr>
          <p:cNvPr id="93" name="Google Shape;93;p13"/>
          <p:cNvSpPr txBox="1"/>
          <p:nvPr/>
        </p:nvSpPr>
        <p:spPr>
          <a:xfrm>
            <a:off x="1071939" y="20026605"/>
            <a:ext cx="3133500" cy="2573100"/>
          </a:xfrm>
          <a:prstGeom prst="rect">
            <a:avLst/>
          </a:prstGeom>
          <a:noFill/>
          <a:ln>
            <a:noFill/>
          </a:ln>
        </p:spPr>
        <p:txBody>
          <a:bodyPr anchorCtr="0" anchor="t" bIns="114875" lIns="114875" spcFirstLastPara="1" rIns="114875" wrap="square" tIns="114875">
            <a:noAutofit/>
          </a:bodyPr>
          <a:lstStyle/>
          <a:p>
            <a:pPr indent="0" lvl="0" marL="0" rtl="0" algn="l">
              <a:spcBef>
                <a:spcPts val="0"/>
              </a:spcBef>
              <a:spcAft>
                <a:spcPts val="0"/>
              </a:spcAft>
              <a:buNone/>
            </a:pPr>
            <a:r>
              <a:rPr lang="en" sz="2500">
                <a:latin typeface="Calibri"/>
                <a:ea typeface="Calibri"/>
                <a:cs typeface="Calibri"/>
                <a:sym typeface="Calibri"/>
              </a:rPr>
              <a:t>Data columns from the expression file are assigned to </a:t>
            </a:r>
            <a:r>
              <a:rPr i="1" lang="en" sz="2500">
                <a:latin typeface="Calibri"/>
                <a:ea typeface="Calibri"/>
                <a:cs typeface="Calibri"/>
                <a:sym typeface="Calibri"/>
              </a:rPr>
              <a:t>&lt;path&gt;</a:t>
            </a:r>
            <a:r>
              <a:rPr lang="en" sz="2500">
                <a:latin typeface="Calibri"/>
                <a:ea typeface="Calibri"/>
                <a:cs typeface="Calibri"/>
                <a:sym typeface="Calibri"/>
              </a:rPr>
              <a:t> elements to link expression values to regions of the SVG. </a:t>
            </a:r>
            <a:endParaRPr sz="2500">
              <a:latin typeface="Calibri"/>
              <a:ea typeface="Calibri"/>
              <a:cs typeface="Calibri"/>
              <a:sym typeface="Calibri"/>
            </a:endParaRPr>
          </a:p>
        </p:txBody>
      </p:sp>
      <p:sp>
        <p:nvSpPr>
          <p:cNvPr id="94" name="Google Shape;94;p13"/>
          <p:cNvSpPr txBox="1"/>
          <p:nvPr/>
        </p:nvSpPr>
        <p:spPr>
          <a:xfrm>
            <a:off x="1071950" y="22698574"/>
            <a:ext cx="3244200" cy="2057700"/>
          </a:xfrm>
          <a:prstGeom prst="rect">
            <a:avLst/>
          </a:prstGeom>
          <a:noFill/>
          <a:ln>
            <a:noFill/>
          </a:ln>
        </p:spPr>
        <p:txBody>
          <a:bodyPr anchorCtr="0" anchor="t" bIns="114875" lIns="114875" spcFirstLastPara="1" rIns="114875" wrap="square" tIns="114875">
            <a:noAutofit/>
          </a:bodyPr>
          <a:lstStyle/>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rPr lang="en" sz="2500">
                <a:latin typeface="Calibri"/>
                <a:ea typeface="Calibri"/>
                <a:cs typeface="Calibri"/>
                <a:sym typeface="Calibri"/>
              </a:rPr>
              <a:t>Violin or tSNE plots generally represent single-cell datasets.</a:t>
            </a:r>
            <a:endParaRPr sz="2500">
              <a:latin typeface="Calibri"/>
              <a:ea typeface="Calibri"/>
              <a:cs typeface="Calibri"/>
              <a:sym typeface="Calibri"/>
            </a:endParaRPr>
          </a:p>
        </p:txBody>
      </p:sp>
      <p:sp>
        <p:nvSpPr>
          <p:cNvPr id="95" name="Google Shape;95;p13"/>
          <p:cNvSpPr txBox="1"/>
          <p:nvPr/>
        </p:nvSpPr>
        <p:spPr>
          <a:xfrm>
            <a:off x="0" y="19050"/>
            <a:ext cx="53035200" cy="2132400"/>
          </a:xfrm>
          <a:prstGeom prst="rect">
            <a:avLst/>
          </a:prstGeom>
          <a:solidFill>
            <a:srgbClr val="2F0F3E"/>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6500">
                <a:solidFill>
                  <a:srgbClr val="FFFFFF"/>
                </a:solidFill>
              </a:rPr>
              <a:t> New year, new gEAR: Better performance, new features, and more data</a:t>
            </a:r>
            <a:endParaRPr sz="6500">
              <a:solidFill>
                <a:srgbClr val="FFFFFF"/>
              </a:solidFill>
            </a:endParaRPr>
          </a:p>
        </p:txBody>
      </p:sp>
      <p:pic>
        <p:nvPicPr>
          <p:cNvPr id="96" name="Google Shape;96;p13"/>
          <p:cNvPicPr preferRelativeResize="0"/>
          <p:nvPr/>
        </p:nvPicPr>
        <p:blipFill rotWithShape="1">
          <a:blip r:embed="rId15">
            <a:alphaModFix/>
          </a:blip>
          <a:srcRect b="0" l="0" r="22672" t="0"/>
          <a:stretch/>
        </p:blipFill>
        <p:spPr>
          <a:xfrm>
            <a:off x="46839587" y="316900"/>
            <a:ext cx="5877988" cy="1536704"/>
          </a:xfrm>
          <a:prstGeom prst="rect">
            <a:avLst/>
          </a:prstGeom>
          <a:noFill/>
          <a:ln>
            <a:noFill/>
          </a:ln>
        </p:spPr>
      </p:pic>
      <p:sp>
        <p:nvSpPr>
          <p:cNvPr id="97" name="Google Shape;97;p13"/>
          <p:cNvSpPr/>
          <p:nvPr/>
        </p:nvSpPr>
        <p:spPr>
          <a:xfrm>
            <a:off x="27722675" y="3598313"/>
            <a:ext cx="14282400" cy="615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 sz="4800">
                <a:solidFill>
                  <a:srgbClr val="000000"/>
                </a:solidFill>
                <a:latin typeface="Calibri"/>
                <a:ea typeface="Calibri"/>
                <a:cs typeface="Calibri"/>
                <a:sym typeface="Calibri"/>
              </a:rPr>
              <a:t>The Single Cell Analysis Workbench</a:t>
            </a:r>
            <a:endParaRPr sz="4800"/>
          </a:p>
        </p:txBody>
      </p:sp>
      <p:sp>
        <p:nvSpPr>
          <p:cNvPr id="98" name="Google Shape;98;p13"/>
          <p:cNvSpPr txBox="1"/>
          <p:nvPr/>
        </p:nvSpPr>
        <p:spPr>
          <a:xfrm>
            <a:off x="27873637" y="4369150"/>
            <a:ext cx="4905000" cy="3585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 sz="2500">
                <a:solidFill>
                  <a:srgbClr val="000000"/>
                </a:solidFill>
                <a:latin typeface="Calibri"/>
                <a:ea typeface="Calibri"/>
                <a:cs typeface="Calibri"/>
                <a:sym typeface="Calibri"/>
              </a:rPr>
              <a:t>The Single Cell Analysis Workbench is a tool under active development. This tool currently implements much of the Seurat pipeline in a graphical user-interface and in an implementation that allows faster data processing and visualization than standard R-based pipelines.   </a:t>
            </a:r>
            <a:endParaRPr sz="2500">
              <a:latin typeface="Calibri"/>
              <a:ea typeface="Calibri"/>
              <a:cs typeface="Calibri"/>
              <a:sym typeface="Calibri"/>
            </a:endParaRPr>
          </a:p>
        </p:txBody>
      </p:sp>
      <p:pic>
        <p:nvPicPr>
          <p:cNvPr id="99" name="Google Shape;99;p13"/>
          <p:cNvPicPr preferRelativeResize="0"/>
          <p:nvPr/>
        </p:nvPicPr>
        <p:blipFill rotWithShape="1">
          <a:blip r:embed="rId16">
            <a:alphaModFix/>
          </a:blip>
          <a:srcRect b="43557" l="0" r="14251" t="0"/>
          <a:stretch/>
        </p:blipFill>
        <p:spPr>
          <a:xfrm>
            <a:off x="33179081" y="4700249"/>
            <a:ext cx="8713975" cy="2995308"/>
          </a:xfrm>
          <a:prstGeom prst="rect">
            <a:avLst/>
          </a:prstGeom>
          <a:noFill/>
          <a:ln>
            <a:noFill/>
          </a:ln>
        </p:spPr>
      </p:pic>
      <p:pic>
        <p:nvPicPr>
          <p:cNvPr id="100" name="Google Shape;100;p13"/>
          <p:cNvPicPr preferRelativeResize="0"/>
          <p:nvPr/>
        </p:nvPicPr>
        <p:blipFill rotWithShape="1">
          <a:blip r:embed="rId17">
            <a:alphaModFix/>
          </a:blip>
          <a:srcRect b="0" l="0" r="0" t="0"/>
          <a:stretch/>
        </p:blipFill>
        <p:spPr>
          <a:xfrm>
            <a:off x="28354749" y="25150325"/>
            <a:ext cx="3511274" cy="4551216"/>
          </a:xfrm>
          <a:prstGeom prst="rect">
            <a:avLst/>
          </a:prstGeom>
          <a:noFill/>
          <a:ln>
            <a:noFill/>
          </a:ln>
        </p:spPr>
      </p:pic>
      <p:sp>
        <p:nvSpPr>
          <p:cNvPr id="101" name="Google Shape;101;p13"/>
          <p:cNvSpPr/>
          <p:nvPr/>
        </p:nvSpPr>
        <p:spPr>
          <a:xfrm>
            <a:off x="34328629" y="5463102"/>
            <a:ext cx="1025400" cy="46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1.</a:t>
            </a:r>
            <a:endParaRPr/>
          </a:p>
        </p:txBody>
      </p:sp>
      <p:sp>
        <p:nvSpPr>
          <p:cNvPr id="102" name="Google Shape;102;p13"/>
          <p:cNvSpPr/>
          <p:nvPr/>
        </p:nvSpPr>
        <p:spPr>
          <a:xfrm rot="8736069">
            <a:off x="34077546" y="5734936"/>
            <a:ext cx="282503" cy="270892"/>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3" name="Google Shape;103;p13"/>
          <p:cNvSpPr/>
          <p:nvPr/>
        </p:nvSpPr>
        <p:spPr>
          <a:xfrm flipH="1">
            <a:off x="37300078" y="6667263"/>
            <a:ext cx="2733300" cy="6303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1 - Choose a dataset</a:t>
            </a:r>
            <a:endParaRPr b="1" sz="1800">
              <a:solidFill>
                <a:srgbClr val="FFFFFF"/>
              </a:solidFill>
              <a:latin typeface="Calibri"/>
              <a:ea typeface="Calibri"/>
              <a:cs typeface="Calibri"/>
              <a:sym typeface="Calibri"/>
            </a:endParaRPr>
          </a:p>
        </p:txBody>
      </p:sp>
      <p:grpSp>
        <p:nvGrpSpPr>
          <p:cNvPr id="104" name="Google Shape;104;p13"/>
          <p:cNvGrpSpPr/>
          <p:nvPr/>
        </p:nvGrpSpPr>
        <p:grpSpPr>
          <a:xfrm>
            <a:off x="33300312" y="7525673"/>
            <a:ext cx="8592393" cy="2237920"/>
            <a:chOff x="31604616" y="9991275"/>
            <a:chExt cx="11754300" cy="2798100"/>
          </a:xfrm>
        </p:grpSpPr>
        <p:grpSp>
          <p:nvGrpSpPr>
            <p:cNvPr id="105" name="Google Shape;105;p13"/>
            <p:cNvGrpSpPr/>
            <p:nvPr/>
          </p:nvGrpSpPr>
          <p:grpSpPr>
            <a:xfrm>
              <a:off x="31604616" y="9991275"/>
              <a:ext cx="11754300" cy="2798100"/>
              <a:chOff x="29727697" y="10923847"/>
              <a:chExt cx="11754300" cy="2798100"/>
            </a:xfrm>
          </p:grpSpPr>
          <p:grpSp>
            <p:nvGrpSpPr>
              <p:cNvPr id="106" name="Google Shape;106;p13"/>
              <p:cNvGrpSpPr/>
              <p:nvPr/>
            </p:nvGrpSpPr>
            <p:grpSpPr>
              <a:xfrm>
                <a:off x="29778738" y="11024981"/>
                <a:ext cx="11615142" cy="2626763"/>
                <a:chOff x="29940931" y="4646036"/>
                <a:chExt cx="11615142" cy="2626763"/>
              </a:xfrm>
            </p:grpSpPr>
            <p:pic>
              <p:nvPicPr>
                <p:cNvPr id="107" name="Google Shape;107;p13"/>
                <p:cNvPicPr preferRelativeResize="0"/>
                <p:nvPr/>
              </p:nvPicPr>
              <p:blipFill rotWithShape="1">
                <a:blip r:embed="rId18">
                  <a:alphaModFix/>
                </a:blip>
                <a:srcRect b="63775" l="16943" r="50856" t="11448"/>
                <a:stretch/>
              </p:blipFill>
              <p:spPr>
                <a:xfrm>
                  <a:off x="29940931" y="4646036"/>
                  <a:ext cx="5621224" cy="2626763"/>
                </a:xfrm>
                <a:prstGeom prst="rect">
                  <a:avLst/>
                </a:prstGeom>
                <a:noFill/>
                <a:ln>
                  <a:noFill/>
                </a:ln>
              </p:spPr>
            </p:pic>
            <p:pic>
              <p:nvPicPr>
                <p:cNvPr id="108" name="Google Shape;108;p13"/>
                <p:cNvPicPr preferRelativeResize="0"/>
                <p:nvPr/>
              </p:nvPicPr>
              <p:blipFill rotWithShape="1">
                <a:blip r:embed="rId18">
                  <a:alphaModFix/>
                </a:blip>
                <a:srcRect b="75315" l="51821" r="1597" t="14162"/>
                <a:stretch/>
              </p:blipFill>
              <p:spPr>
                <a:xfrm>
                  <a:off x="33580472" y="5086126"/>
                  <a:ext cx="7975601" cy="1093997"/>
                </a:xfrm>
                <a:prstGeom prst="rect">
                  <a:avLst/>
                </a:prstGeom>
                <a:noFill/>
                <a:ln>
                  <a:noFill/>
                </a:ln>
              </p:spPr>
            </p:pic>
          </p:grpSp>
          <p:sp>
            <p:nvSpPr>
              <p:cNvPr id="109" name="Google Shape;109;p13"/>
              <p:cNvSpPr/>
              <p:nvPr/>
            </p:nvSpPr>
            <p:spPr>
              <a:xfrm>
                <a:off x="29727697" y="10923847"/>
                <a:ext cx="11754300" cy="2798100"/>
              </a:xfrm>
              <a:prstGeom prst="roundRect">
                <a:avLst>
                  <a:gd fmla="val 1014"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3"/>
            <p:cNvSpPr/>
            <p:nvPr/>
          </p:nvSpPr>
          <p:spPr>
            <a:xfrm flipH="1">
              <a:off x="35480521" y="11677371"/>
              <a:ext cx="4286700" cy="7881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2 – Filter  by gene number</a:t>
              </a:r>
              <a:endParaRPr b="1" sz="1800">
                <a:solidFill>
                  <a:srgbClr val="FFFFFF"/>
                </a:solidFill>
                <a:latin typeface="Calibri"/>
                <a:ea typeface="Calibri"/>
                <a:cs typeface="Calibri"/>
                <a:sym typeface="Calibri"/>
              </a:endParaRPr>
            </a:p>
          </p:txBody>
        </p:sp>
      </p:grpSp>
      <p:grpSp>
        <p:nvGrpSpPr>
          <p:cNvPr id="111" name="Google Shape;111;p13"/>
          <p:cNvGrpSpPr/>
          <p:nvPr/>
        </p:nvGrpSpPr>
        <p:grpSpPr>
          <a:xfrm>
            <a:off x="32980149" y="9792588"/>
            <a:ext cx="8971538" cy="4092439"/>
            <a:chOff x="29289702" y="13961889"/>
            <a:chExt cx="12272965" cy="5116828"/>
          </a:xfrm>
        </p:grpSpPr>
        <p:pic>
          <p:nvPicPr>
            <p:cNvPr id="112" name="Google Shape;112;p13"/>
            <p:cNvPicPr preferRelativeResize="0"/>
            <p:nvPr/>
          </p:nvPicPr>
          <p:blipFill rotWithShape="1">
            <a:blip r:embed="rId19">
              <a:alphaModFix/>
            </a:blip>
            <a:srcRect b="8715" l="0" r="13934" t="13885"/>
            <a:stretch/>
          </p:blipFill>
          <p:spPr>
            <a:xfrm>
              <a:off x="29574656" y="14001038"/>
              <a:ext cx="11988011" cy="5077679"/>
            </a:xfrm>
            <a:prstGeom prst="rect">
              <a:avLst/>
            </a:prstGeom>
            <a:noFill/>
            <a:ln>
              <a:noFill/>
            </a:ln>
          </p:spPr>
        </p:pic>
        <p:sp>
          <p:nvSpPr>
            <p:cNvPr id="113" name="Google Shape;113;p13"/>
            <p:cNvSpPr/>
            <p:nvPr/>
          </p:nvSpPr>
          <p:spPr>
            <a:xfrm>
              <a:off x="29289702" y="13961889"/>
              <a:ext cx="3003000" cy="7881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3 – QC mito</a:t>
              </a:r>
              <a:endParaRPr b="1" sz="1800">
                <a:solidFill>
                  <a:srgbClr val="FFFFFF"/>
                </a:solidFill>
                <a:latin typeface="Calibri"/>
                <a:ea typeface="Calibri"/>
                <a:cs typeface="Calibri"/>
                <a:sym typeface="Calibri"/>
              </a:endParaRPr>
            </a:p>
          </p:txBody>
        </p:sp>
        <p:sp>
          <p:nvSpPr>
            <p:cNvPr id="114" name="Google Shape;114;p13"/>
            <p:cNvSpPr/>
            <p:nvPr/>
          </p:nvSpPr>
          <p:spPr>
            <a:xfrm rot="8882001">
              <a:off x="31647234" y="15690577"/>
              <a:ext cx="376257" cy="346874"/>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5" name="Google Shape;115;p13"/>
            <p:cNvSpPr/>
            <p:nvPr/>
          </p:nvSpPr>
          <p:spPr>
            <a:xfrm>
              <a:off x="31897591" y="15235027"/>
              <a:ext cx="5613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3.</a:t>
              </a:r>
              <a:endParaRPr/>
            </a:p>
          </p:txBody>
        </p:sp>
      </p:grpSp>
      <p:grpSp>
        <p:nvGrpSpPr>
          <p:cNvPr id="116" name="Google Shape;116;p13"/>
          <p:cNvGrpSpPr/>
          <p:nvPr/>
        </p:nvGrpSpPr>
        <p:grpSpPr>
          <a:xfrm>
            <a:off x="32979925" y="16373137"/>
            <a:ext cx="8971760" cy="3585962"/>
            <a:chOff x="29289396" y="21436874"/>
            <a:chExt cx="12273270" cy="4483573"/>
          </a:xfrm>
        </p:grpSpPr>
        <p:grpSp>
          <p:nvGrpSpPr>
            <p:cNvPr id="117" name="Google Shape;117;p13"/>
            <p:cNvGrpSpPr/>
            <p:nvPr/>
          </p:nvGrpSpPr>
          <p:grpSpPr>
            <a:xfrm>
              <a:off x="29289396" y="21436874"/>
              <a:ext cx="12273270" cy="4483573"/>
              <a:chOff x="29289396" y="22629114"/>
              <a:chExt cx="12273270" cy="4483573"/>
            </a:xfrm>
          </p:grpSpPr>
          <p:pic>
            <p:nvPicPr>
              <p:cNvPr id="118" name="Google Shape;118;p13"/>
              <p:cNvPicPr preferRelativeResize="0"/>
              <p:nvPr/>
            </p:nvPicPr>
            <p:blipFill rotWithShape="1">
              <a:blip r:embed="rId20">
                <a:alphaModFix/>
              </a:blip>
              <a:srcRect b="19026" l="0" r="14030" t="14541"/>
              <a:stretch/>
            </p:blipFill>
            <p:spPr>
              <a:xfrm>
                <a:off x="29590619" y="22642475"/>
                <a:ext cx="11972047" cy="4470212"/>
              </a:xfrm>
              <a:prstGeom prst="rect">
                <a:avLst/>
              </a:prstGeom>
              <a:noFill/>
              <a:ln>
                <a:noFill/>
              </a:ln>
            </p:spPr>
          </p:pic>
          <p:sp>
            <p:nvSpPr>
              <p:cNvPr id="119" name="Google Shape;119;p13"/>
              <p:cNvSpPr/>
              <p:nvPr/>
            </p:nvSpPr>
            <p:spPr>
              <a:xfrm>
                <a:off x="29289396" y="22629114"/>
                <a:ext cx="3038100" cy="7881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5 – PCA</a:t>
                </a:r>
                <a:endParaRPr b="1" sz="1800">
                  <a:solidFill>
                    <a:srgbClr val="FFFFFF"/>
                  </a:solidFill>
                  <a:latin typeface="Calibri"/>
                  <a:ea typeface="Calibri"/>
                  <a:cs typeface="Calibri"/>
                  <a:sym typeface="Calibri"/>
                </a:endParaRPr>
              </a:p>
            </p:txBody>
          </p:sp>
          <p:sp>
            <p:nvSpPr>
              <p:cNvPr id="120" name="Google Shape;120;p13"/>
              <p:cNvSpPr/>
              <p:nvPr/>
            </p:nvSpPr>
            <p:spPr>
              <a:xfrm rot="8882001">
                <a:off x="31920753" y="25435207"/>
                <a:ext cx="376257" cy="346874"/>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1" name="Google Shape;121;p13"/>
              <p:cNvSpPr/>
              <p:nvPr/>
            </p:nvSpPr>
            <p:spPr>
              <a:xfrm>
                <a:off x="32394278" y="25040708"/>
                <a:ext cx="9297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5.</a:t>
                </a:r>
                <a:endParaRPr/>
              </a:p>
            </p:txBody>
          </p:sp>
        </p:grpSp>
        <p:sp>
          <p:nvSpPr>
            <p:cNvPr id="122" name="Google Shape;122;p13"/>
            <p:cNvSpPr txBox="1"/>
            <p:nvPr/>
          </p:nvSpPr>
          <p:spPr>
            <a:xfrm>
              <a:off x="32597241" y="22224984"/>
              <a:ext cx="5997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100">
                  <a:solidFill>
                    <a:srgbClr val="7F7F7F"/>
                  </a:solidFill>
                  <a:latin typeface="Calibri"/>
                  <a:ea typeface="Calibri"/>
                  <a:cs typeface="Calibri"/>
                  <a:sym typeface="Calibri"/>
                </a:rPr>
                <a:t>Pou3f4</a:t>
              </a:r>
              <a:endParaRPr/>
            </a:p>
          </p:txBody>
        </p:sp>
        <p:pic>
          <p:nvPicPr>
            <p:cNvPr id="123" name="Google Shape;123;p13"/>
            <p:cNvPicPr preferRelativeResize="0"/>
            <p:nvPr/>
          </p:nvPicPr>
          <p:blipFill rotWithShape="1">
            <a:blip r:embed="rId21">
              <a:alphaModFix/>
            </a:blip>
            <a:srcRect b="54244" l="37954" r="35916" t="8574"/>
            <a:stretch/>
          </p:blipFill>
          <p:spPr>
            <a:xfrm>
              <a:off x="35632819" y="23324891"/>
              <a:ext cx="2480227" cy="2402269"/>
            </a:xfrm>
            <a:prstGeom prst="rect">
              <a:avLst/>
            </a:prstGeom>
            <a:noFill/>
            <a:ln>
              <a:noFill/>
            </a:ln>
          </p:spPr>
        </p:pic>
      </p:grpSp>
      <p:pic>
        <p:nvPicPr>
          <p:cNvPr id="124" name="Google Shape;124;p13"/>
          <p:cNvPicPr preferRelativeResize="0"/>
          <p:nvPr/>
        </p:nvPicPr>
        <p:blipFill rotWithShape="1">
          <a:blip r:embed="rId16">
            <a:alphaModFix/>
          </a:blip>
          <a:srcRect b="93900" l="48449" r="4147" t="577"/>
          <a:stretch/>
        </p:blipFill>
        <p:spPr>
          <a:xfrm>
            <a:off x="37075732" y="4749405"/>
            <a:ext cx="4817322" cy="292948"/>
          </a:xfrm>
          <a:prstGeom prst="rect">
            <a:avLst/>
          </a:prstGeom>
          <a:noFill/>
          <a:ln>
            <a:noFill/>
          </a:ln>
        </p:spPr>
      </p:pic>
      <p:sp>
        <p:nvSpPr>
          <p:cNvPr id="125" name="Google Shape;125;p13"/>
          <p:cNvSpPr txBox="1"/>
          <p:nvPr/>
        </p:nvSpPr>
        <p:spPr>
          <a:xfrm>
            <a:off x="29828475" y="8077125"/>
            <a:ext cx="2824800" cy="179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500">
                <a:solidFill>
                  <a:srgbClr val="000000"/>
                </a:solidFill>
                <a:latin typeface="Calibri"/>
                <a:ea typeface="Calibri"/>
                <a:cs typeface="Calibri"/>
                <a:sym typeface="Calibri"/>
              </a:rPr>
              <a:t>The analysis workbench is accessible from the dropdown menu</a:t>
            </a:r>
            <a:endParaRPr sz="2500">
              <a:solidFill>
                <a:srgbClr val="000000"/>
              </a:solidFill>
              <a:latin typeface="Calibri"/>
              <a:ea typeface="Calibri"/>
              <a:cs typeface="Calibri"/>
              <a:sym typeface="Calibri"/>
            </a:endParaRPr>
          </a:p>
        </p:txBody>
      </p:sp>
      <p:grpSp>
        <p:nvGrpSpPr>
          <p:cNvPr id="126" name="Google Shape;126;p13"/>
          <p:cNvGrpSpPr/>
          <p:nvPr/>
        </p:nvGrpSpPr>
        <p:grpSpPr>
          <a:xfrm>
            <a:off x="32980151" y="19917317"/>
            <a:ext cx="8959854" cy="2173295"/>
            <a:chOff x="31166640" y="26015708"/>
            <a:chExt cx="12256982" cy="2717298"/>
          </a:xfrm>
        </p:grpSpPr>
        <p:grpSp>
          <p:nvGrpSpPr>
            <p:cNvPr id="127" name="Google Shape;127;p13"/>
            <p:cNvGrpSpPr/>
            <p:nvPr/>
          </p:nvGrpSpPr>
          <p:grpSpPr>
            <a:xfrm>
              <a:off x="31166640" y="26015708"/>
              <a:ext cx="12256982" cy="2717298"/>
              <a:chOff x="29289721" y="26877358"/>
              <a:chExt cx="12256982" cy="2717298"/>
            </a:xfrm>
          </p:grpSpPr>
          <p:grpSp>
            <p:nvGrpSpPr>
              <p:cNvPr id="128" name="Google Shape;128;p13"/>
              <p:cNvGrpSpPr/>
              <p:nvPr/>
            </p:nvGrpSpPr>
            <p:grpSpPr>
              <a:xfrm>
                <a:off x="29289721" y="26877358"/>
                <a:ext cx="12256982" cy="2664799"/>
                <a:chOff x="29289721" y="27403138"/>
                <a:chExt cx="12256982" cy="2664799"/>
              </a:xfrm>
            </p:grpSpPr>
            <p:pic>
              <p:nvPicPr>
                <p:cNvPr id="129" name="Google Shape;129;p13"/>
                <p:cNvPicPr preferRelativeResize="0"/>
                <p:nvPr/>
              </p:nvPicPr>
              <p:blipFill rotWithShape="1">
                <a:blip r:embed="rId22">
                  <a:alphaModFix/>
                </a:blip>
                <a:srcRect b="47647" l="0" r="14030" t="13042"/>
                <a:stretch/>
              </p:blipFill>
              <p:spPr>
                <a:xfrm>
                  <a:off x="29574656" y="27403138"/>
                  <a:ext cx="11972047" cy="2664799"/>
                </a:xfrm>
                <a:prstGeom prst="rect">
                  <a:avLst/>
                </a:prstGeom>
                <a:noFill/>
                <a:ln>
                  <a:noFill/>
                </a:ln>
              </p:spPr>
            </p:pic>
            <p:sp>
              <p:nvSpPr>
                <p:cNvPr id="130" name="Google Shape;130;p13"/>
                <p:cNvSpPr/>
                <p:nvPr/>
              </p:nvSpPr>
              <p:spPr>
                <a:xfrm>
                  <a:off x="29289721" y="27437703"/>
                  <a:ext cx="3003000" cy="7881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6 – tSNE / UMAP</a:t>
                  </a:r>
                  <a:endParaRPr b="1" sz="1800">
                    <a:solidFill>
                      <a:srgbClr val="FFFFFF"/>
                    </a:solidFill>
                    <a:latin typeface="Calibri"/>
                    <a:ea typeface="Calibri"/>
                    <a:cs typeface="Calibri"/>
                    <a:sym typeface="Calibri"/>
                  </a:endParaRPr>
                </a:p>
              </p:txBody>
            </p:sp>
            <p:sp>
              <p:nvSpPr>
                <p:cNvPr id="131" name="Google Shape;131;p13"/>
                <p:cNvSpPr/>
                <p:nvPr/>
              </p:nvSpPr>
              <p:spPr>
                <a:xfrm>
                  <a:off x="32327616" y="29014947"/>
                  <a:ext cx="9297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6.</a:t>
                  </a:r>
                  <a:endParaRPr/>
                </a:p>
              </p:txBody>
            </p:sp>
            <p:sp>
              <p:nvSpPr>
                <p:cNvPr id="132" name="Google Shape;132;p13"/>
                <p:cNvSpPr/>
                <p:nvPr/>
              </p:nvSpPr>
              <p:spPr>
                <a:xfrm rot="8882001">
                  <a:off x="31957965" y="29380997"/>
                  <a:ext cx="376257" cy="346874"/>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133" name="Google Shape;133;p13"/>
              <p:cNvPicPr preferRelativeResize="0"/>
              <p:nvPr/>
            </p:nvPicPr>
            <p:blipFill rotWithShape="1">
              <a:blip r:embed="rId23">
                <a:alphaModFix/>
              </a:blip>
              <a:srcRect b="0" l="0" r="0" t="0"/>
              <a:stretch/>
            </p:blipFill>
            <p:spPr>
              <a:xfrm>
                <a:off x="29736381" y="28512159"/>
                <a:ext cx="2202644" cy="1082496"/>
              </a:xfrm>
              <a:prstGeom prst="rect">
                <a:avLst/>
              </a:prstGeom>
              <a:noFill/>
              <a:ln>
                <a:noFill/>
              </a:ln>
            </p:spPr>
          </p:pic>
        </p:grpSp>
        <p:pic>
          <p:nvPicPr>
            <p:cNvPr id="134" name="Google Shape;134;p13"/>
            <p:cNvPicPr preferRelativeResize="0"/>
            <p:nvPr/>
          </p:nvPicPr>
          <p:blipFill rotWithShape="1">
            <a:blip r:embed="rId20">
              <a:alphaModFix/>
            </a:blip>
            <a:srcRect b="56746" l="1444" r="86490" t="39006"/>
            <a:stretch/>
          </p:blipFill>
          <p:spPr>
            <a:xfrm>
              <a:off x="31668794" y="27329600"/>
              <a:ext cx="1680211" cy="285750"/>
            </a:xfrm>
            <a:prstGeom prst="rect">
              <a:avLst/>
            </a:prstGeom>
            <a:noFill/>
            <a:ln>
              <a:noFill/>
            </a:ln>
          </p:spPr>
        </p:pic>
      </p:grpSp>
      <p:grpSp>
        <p:nvGrpSpPr>
          <p:cNvPr id="135" name="Google Shape;135;p13"/>
          <p:cNvGrpSpPr/>
          <p:nvPr/>
        </p:nvGrpSpPr>
        <p:grpSpPr>
          <a:xfrm>
            <a:off x="32979925" y="13800988"/>
            <a:ext cx="8971750" cy="2638340"/>
            <a:chOff x="31166330" y="18102882"/>
            <a:chExt cx="12273256" cy="3298750"/>
          </a:xfrm>
        </p:grpSpPr>
        <p:grpSp>
          <p:nvGrpSpPr>
            <p:cNvPr id="136" name="Google Shape;136;p13"/>
            <p:cNvGrpSpPr/>
            <p:nvPr/>
          </p:nvGrpSpPr>
          <p:grpSpPr>
            <a:xfrm>
              <a:off x="31166330" y="18102882"/>
              <a:ext cx="12273256" cy="3298750"/>
              <a:chOff x="29289411" y="18102882"/>
              <a:chExt cx="12273256" cy="3298750"/>
            </a:xfrm>
          </p:grpSpPr>
          <p:grpSp>
            <p:nvGrpSpPr>
              <p:cNvPr id="137" name="Google Shape;137;p13"/>
              <p:cNvGrpSpPr/>
              <p:nvPr/>
            </p:nvGrpSpPr>
            <p:grpSpPr>
              <a:xfrm>
                <a:off x="29289411" y="18102882"/>
                <a:ext cx="12273256" cy="3195098"/>
                <a:chOff x="29289411" y="19122792"/>
                <a:chExt cx="12273256" cy="3195098"/>
              </a:xfrm>
            </p:grpSpPr>
            <p:pic>
              <p:nvPicPr>
                <p:cNvPr id="138" name="Google Shape;138;p13"/>
                <p:cNvPicPr preferRelativeResize="0"/>
                <p:nvPr/>
              </p:nvPicPr>
              <p:blipFill rotWithShape="1">
                <a:blip r:embed="rId24">
                  <a:alphaModFix/>
                </a:blip>
                <a:srcRect b="37757" l="137" r="14025" t="14945"/>
                <a:stretch/>
              </p:blipFill>
              <p:spPr>
                <a:xfrm>
                  <a:off x="29609144" y="19183197"/>
                  <a:ext cx="11953524" cy="3134692"/>
                </a:xfrm>
                <a:prstGeom prst="rect">
                  <a:avLst/>
                </a:prstGeom>
                <a:noFill/>
                <a:ln>
                  <a:noFill/>
                </a:ln>
              </p:spPr>
            </p:pic>
            <p:sp>
              <p:nvSpPr>
                <p:cNvPr id="139" name="Google Shape;139;p13"/>
                <p:cNvSpPr/>
                <p:nvPr/>
              </p:nvSpPr>
              <p:spPr>
                <a:xfrm>
                  <a:off x="29289411" y="19122792"/>
                  <a:ext cx="3003000" cy="7881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4 – Variable Genes</a:t>
                  </a:r>
                  <a:endParaRPr b="1" sz="1800">
                    <a:solidFill>
                      <a:srgbClr val="FFFFFF"/>
                    </a:solidFill>
                    <a:latin typeface="Calibri"/>
                    <a:ea typeface="Calibri"/>
                    <a:cs typeface="Calibri"/>
                    <a:sym typeface="Calibri"/>
                  </a:endParaRPr>
                </a:p>
              </p:txBody>
            </p:sp>
            <p:sp>
              <p:nvSpPr>
                <p:cNvPr id="140" name="Google Shape;140;p13"/>
                <p:cNvSpPr/>
                <p:nvPr/>
              </p:nvSpPr>
              <p:spPr>
                <a:xfrm>
                  <a:off x="31988481" y="20596906"/>
                  <a:ext cx="9297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4.</a:t>
                  </a:r>
                  <a:endParaRPr/>
                </a:p>
              </p:txBody>
            </p:sp>
            <p:sp>
              <p:nvSpPr>
                <p:cNvPr id="141" name="Google Shape;141;p13"/>
                <p:cNvSpPr/>
                <p:nvPr/>
              </p:nvSpPr>
              <p:spPr>
                <a:xfrm rot="8882001">
                  <a:off x="31986231" y="21126182"/>
                  <a:ext cx="376257" cy="346874"/>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42" name="Google Shape;142;p13"/>
              <p:cNvSpPr/>
              <p:nvPr/>
            </p:nvSpPr>
            <p:spPr>
              <a:xfrm>
                <a:off x="29727694" y="19826331"/>
                <a:ext cx="2118900" cy="1575300"/>
              </a:xfrm>
              <a:prstGeom prst="rect">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143" name="Google Shape;143;p13"/>
              <p:cNvPicPr preferRelativeResize="0"/>
              <p:nvPr/>
            </p:nvPicPr>
            <p:blipFill rotWithShape="1">
              <a:blip r:embed="rId25">
                <a:alphaModFix/>
              </a:blip>
              <a:srcRect b="0" l="0" r="0" t="0"/>
              <a:stretch/>
            </p:blipFill>
            <p:spPr>
              <a:xfrm>
                <a:off x="29692525" y="19742184"/>
                <a:ext cx="2224875" cy="1292293"/>
              </a:xfrm>
              <a:prstGeom prst="rect">
                <a:avLst/>
              </a:prstGeom>
              <a:noFill/>
              <a:ln>
                <a:noFill/>
              </a:ln>
            </p:spPr>
          </p:pic>
        </p:grpSp>
        <p:pic>
          <p:nvPicPr>
            <p:cNvPr id="144" name="Google Shape;144;p13"/>
            <p:cNvPicPr preferRelativeResize="0"/>
            <p:nvPr/>
          </p:nvPicPr>
          <p:blipFill rotWithShape="1">
            <a:blip r:embed="rId20">
              <a:alphaModFix/>
            </a:blip>
            <a:srcRect b="56746" l="1444" r="86490" t="39006"/>
            <a:stretch/>
          </p:blipFill>
          <p:spPr>
            <a:xfrm>
              <a:off x="31679644" y="19438855"/>
              <a:ext cx="1680211" cy="285750"/>
            </a:xfrm>
            <a:prstGeom prst="rect">
              <a:avLst/>
            </a:prstGeom>
            <a:noFill/>
            <a:ln>
              <a:noFill/>
            </a:ln>
          </p:spPr>
        </p:pic>
        <p:grpSp>
          <p:nvGrpSpPr>
            <p:cNvPr id="145" name="Google Shape;145;p13"/>
            <p:cNvGrpSpPr/>
            <p:nvPr/>
          </p:nvGrpSpPr>
          <p:grpSpPr>
            <a:xfrm>
              <a:off x="31553500" y="19748503"/>
              <a:ext cx="2322246" cy="1467315"/>
              <a:chOff x="29026934" y="19792484"/>
              <a:chExt cx="2322246" cy="1467315"/>
            </a:xfrm>
          </p:grpSpPr>
          <p:pic>
            <p:nvPicPr>
              <p:cNvPr descr="2a17232f-96a6-4ecc-8a01-5b77053c1b47" id="146" name="Google Shape;146;p13"/>
              <p:cNvPicPr preferRelativeResize="0"/>
              <p:nvPr/>
            </p:nvPicPr>
            <p:blipFill rotWithShape="1">
              <a:blip r:embed="rId26">
                <a:alphaModFix/>
              </a:blip>
              <a:srcRect b="37259" l="0" r="0" t="16207"/>
              <a:stretch/>
            </p:blipFill>
            <p:spPr>
              <a:xfrm>
                <a:off x="29026934" y="19792484"/>
                <a:ext cx="2322246" cy="1467315"/>
              </a:xfrm>
              <a:prstGeom prst="rect">
                <a:avLst/>
              </a:prstGeom>
              <a:noFill/>
              <a:ln>
                <a:noFill/>
              </a:ln>
            </p:spPr>
          </p:pic>
          <p:pic>
            <p:nvPicPr>
              <p:cNvPr id="147" name="Google Shape;147;p13"/>
              <p:cNvPicPr preferRelativeResize="0"/>
              <p:nvPr/>
            </p:nvPicPr>
            <p:blipFill rotWithShape="1">
              <a:blip r:embed="rId27">
                <a:alphaModFix/>
              </a:blip>
              <a:srcRect b="0" l="0" r="0" t="0"/>
              <a:stretch/>
            </p:blipFill>
            <p:spPr>
              <a:xfrm>
                <a:off x="30632769" y="20782259"/>
                <a:ext cx="654755" cy="305331"/>
              </a:xfrm>
              <a:prstGeom prst="rect">
                <a:avLst/>
              </a:prstGeom>
              <a:noFill/>
              <a:ln>
                <a:noFill/>
              </a:ln>
            </p:spPr>
          </p:pic>
        </p:grpSp>
      </p:grpSp>
      <p:grpSp>
        <p:nvGrpSpPr>
          <p:cNvPr id="148" name="Google Shape;148;p13"/>
          <p:cNvGrpSpPr/>
          <p:nvPr/>
        </p:nvGrpSpPr>
        <p:grpSpPr>
          <a:xfrm>
            <a:off x="35221726" y="25240311"/>
            <a:ext cx="6668280" cy="4804420"/>
            <a:chOff x="44208185" y="32458937"/>
            <a:chExt cx="9122134" cy="6007026"/>
          </a:xfrm>
        </p:grpSpPr>
        <p:grpSp>
          <p:nvGrpSpPr>
            <p:cNvPr id="149" name="Google Shape;149;p13"/>
            <p:cNvGrpSpPr/>
            <p:nvPr/>
          </p:nvGrpSpPr>
          <p:grpSpPr>
            <a:xfrm>
              <a:off x="44208185" y="32458937"/>
              <a:ext cx="9122134" cy="6007026"/>
              <a:chOff x="6825048" y="3994584"/>
              <a:chExt cx="2442600" cy="1756800"/>
            </a:xfrm>
          </p:grpSpPr>
          <p:sp>
            <p:nvSpPr>
              <p:cNvPr id="150" name="Google Shape;150;p13"/>
              <p:cNvSpPr/>
              <p:nvPr/>
            </p:nvSpPr>
            <p:spPr>
              <a:xfrm>
                <a:off x="6825048" y="3994584"/>
                <a:ext cx="2442600" cy="1756800"/>
              </a:xfrm>
              <a:prstGeom prst="roundRect">
                <a:avLst>
                  <a:gd fmla="val 1014" name="adj"/>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51" name="Google Shape;151;p13"/>
              <p:cNvGrpSpPr/>
              <p:nvPr/>
            </p:nvGrpSpPr>
            <p:grpSpPr>
              <a:xfrm>
                <a:off x="6825048" y="3995203"/>
                <a:ext cx="2430725" cy="1692928"/>
                <a:chOff x="7451152" y="4148420"/>
                <a:chExt cx="2430725" cy="1692928"/>
              </a:xfrm>
            </p:grpSpPr>
            <p:pic>
              <p:nvPicPr>
                <p:cNvPr id="152" name="Google Shape;152;p13"/>
                <p:cNvPicPr preferRelativeResize="0"/>
                <p:nvPr/>
              </p:nvPicPr>
              <p:blipFill rotWithShape="1">
                <a:blip r:embed="rId28">
                  <a:alphaModFix/>
                </a:blip>
                <a:srcRect b="30431" l="1071" r="46682" t="20573"/>
                <a:stretch/>
              </p:blipFill>
              <p:spPr>
                <a:xfrm>
                  <a:off x="7463851" y="4425870"/>
                  <a:ext cx="2411316" cy="963826"/>
                </a:xfrm>
                <a:prstGeom prst="rect">
                  <a:avLst/>
                </a:prstGeom>
                <a:noFill/>
                <a:ln>
                  <a:noFill/>
                </a:ln>
              </p:spPr>
            </p:pic>
            <p:sp>
              <p:nvSpPr>
                <p:cNvPr id="153" name="Google Shape;153;p13"/>
                <p:cNvSpPr txBox="1"/>
                <p:nvPr/>
              </p:nvSpPr>
              <p:spPr>
                <a:xfrm>
                  <a:off x="7451152" y="4148420"/>
                  <a:ext cx="598800" cy="1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7F7F7F"/>
                      </a:solidFill>
                      <a:latin typeface="Arial"/>
                      <a:ea typeface="Arial"/>
                      <a:cs typeface="Arial"/>
                      <a:sym typeface="Arial"/>
                    </a:rPr>
                    <a:t>Find marker genes</a:t>
                  </a:r>
                  <a:endParaRPr b="1" sz="1800">
                    <a:solidFill>
                      <a:srgbClr val="7F7F7F"/>
                    </a:solidFill>
                    <a:latin typeface="Arial"/>
                    <a:ea typeface="Arial"/>
                    <a:cs typeface="Arial"/>
                    <a:sym typeface="Arial"/>
                  </a:endParaRPr>
                </a:p>
              </p:txBody>
            </p:sp>
            <p:grpSp>
              <p:nvGrpSpPr>
                <p:cNvPr id="154" name="Google Shape;154;p13"/>
                <p:cNvGrpSpPr/>
                <p:nvPr/>
              </p:nvGrpSpPr>
              <p:grpSpPr>
                <a:xfrm>
                  <a:off x="7487602" y="4236493"/>
                  <a:ext cx="286707" cy="194443"/>
                  <a:chOff x="7734706" y="4249249"/>
                  <a:chExt cx="286707" cy="194443"/>
                </a:xfrm>
              </p:grpSpPr>
              <p:pic>
                <p:nvPicPr>
                  <p:cNvPr id="155" name="Google Shape;155;p13"/>
                  <p:cNvPicPr preferRelativeResize="0"/>
                  <p:nvPr/>
                </p:nvPicPr>
                <p:blipFill rotWithShape="1">
                  <a:blip r:embed="rId29">
                    <a:alphaModFix/>
                  </a:blip>
                  <a:srcRect b="0" l="0" r="0" t="0"/>
                  <a:stretch/>
                </p:blipFill>
                <p:spPr>
                  <a:xfrm>
                    <a:off x="7737513" y="4249249"/>
                    <a:ext cx="283900" cy="101393"/>
                  </a:xfrm>
                  <a:prstGeom prst="rect">
                    <a:avLst/>
                  </a:prstGeom>
                  <a:noFill/>
                  <a:ln>
                    <a:noFill/>
                  </a:ln>
                </p:spPr>
              </p:pic>
              <p:pic>
                <p:nvPicPr>
                  <p:cNvPr id="156" name="Google Shape;156;p13"/>
                  <p:cNvPicPr preferRelativeResize="0"/>
                  <p:nvPr/>
                </p:nvPicPr>
                <p:blipFill rotWithShape="1">
                  <a:blip r:embed="rId30">
                    <a:alphaModFix/>
                  </a:blip>
                  <a:srcRect b="0" l="0" r="5356" t="9305"/>
                  <a:stretch/>
                </p:blipFill>
                <p:spPr>
                  <a:xfrm>
                    <a:off x="7734706" y="4349744"/>
                    <a:ext cx="122540" cy="93948"/>
                  </a:xfrm>
                  <a:prstGeom prst="rect">
                    <a:avLst/>
                  </a:prstGeom>
                  <a:noFill/>
                  <a:ln>
                    <a:noFill/>
                  </a:ln>
                </p:spPr>
              </p:pic>
            </p:grpSp>
            <p:pic>
              <p:nvPicPr>
                <p:cNvPr id="157" name="Google Shape;157;p13"/>
                <p:cNvPicPr preferRelativeResize="0"/>
                <p:nvPr/>
              </p:nvPicPr>
              <p:blipFill rotWithShape="1">
                <a:blip r:embed="rId28">
                  <a:alphaModFix/>
                </a:blip>
                <a:srcRect b="1324" l="538" r="39009" t="74891"/>
                <a:stretch/>
              </p:blipFill>
              <p:spPr>
                <a:xfrm>
                  <a:off x="7530325" y="5447013"/>
                  <a:ext cx="2351552" cy="394335"/>
                </a:xfrm>
                <a:prstGeom prst="rect">
                  <a:avLst/>
                </a:prstGeom>
                <a:noFill/>
                <a:ln>
                  <a:noFill/>
                </a:ln>
              </p:spPr>
            </p:pic>
          </p:grpSp>
          <p:grpSp>
            <p:nvGrpSpPr>
              <p:cNvPr id="158" name="Google Shape;158;p13"/>
              <p:cNvGrpSpPr/>
              <p:nvPr/>
            </p:nvGrpSpPr>
            <p:grpSpPr>
              <a:xfrm>
                <a:off x="6904644" y="5681854"/>
                <a:ext cx="2349381" cy="52052"/>
                <a:chOff x="6904644" y="5660689"/>
                <a:chExt cx="2349381" cy="52052"/>
              </a:xfrm>
            </p:grpSpPr>
            <p:pic>
              <p:nvPicPr>
                <p:cNvPr id="159" name="Google Shape;159;p13"/>
                <p:cNvPicPr preferRelativeResize="0"/>
                <p:nvPr/>
              </p:nvPicPr>
              <p:blipFill rotWithShape="1">
                <a:blip r:embed="rId31">
                  <a:alphaModFix/>
                </a:blip>
                <a:srcRect b="-8" l="60496" r="0" t="14201"/>
                <a:stretch/>
              </p:blipFill>
              <p:spPr>
                <a:xfrm>
                  <a:off x="7782761" y="5665325"/>
                  <a:ext cx="1471264" cy="45719"/>
                </a:xfrm>
                <a:prstGeom prst="rect">
                  <a:avLst/>
                </a:prstGeom>
                <a:noFill/>
                <a:ln>
                  <a:noFill/>
                </a:ln>
              </p:spPr>
            </p:pic>
            <p:pic>
              <p:nvPicPr>
                <p:cNvPr id="160" name="Google Shape;160;p13"/>
                <p:cNvPicPr preferRelativeResize="0"/>
                <p:nvPr/>
              </p:nvPicPr>
              <p:blipFill rotWithShape="1">
                <a:blip r:embed="rId31">
                  <a:alphaModFix/>
                </a:blip>
                <a:srcRect b="2295" l="0" r="76134" t="9"/>
                <a:stretch/>
              </p:blipFill>
              <p:spPr>
                <a:xfrm>
                  <a:off x="6904644" y="5660689"/>
                  <a:ext cx="888769" cy="52052"/>
                </a:xfrm>
                <a:prstGeom prst="rect">
                  <a:avLst/>
                </a:prstGeom>
                <a:noFill/>
                <a:ln>
                  <a:noFill/>
                </a:ln>
              </p:spPr>
            </p:pic>
          </p:grpSp>
        </p:grpSp>
        <p:pic>
          <p:nvPicPr>
            <p:cNvPr id="161" name="Google Shape;161;p13"/>
            <p:cNvPicPr preferRelativeResize="0"/>
            <p:nvPr/>
          </p:nvPicPr>
          <p:blipFill rotWithShape="1">
            <a:blip r:embed="rId28">
              <a:alphaModFix/>
            </a:blip>
            <a:srcRect b="26441" l="535" r="55226" t="69780"/>
            <a:stretch/>
          </p:blipFill>
          <p:spPr>
            <a:xfrm>
              <a:off x="44520588" y="36669159"/>
              <a:ext cx="7624756" cy="254097"/>
            </a:xfrm>
            <a:prstGeom prst="rect">
              <a:avLst/>
            </a:prstGeom>
            <a:noFill/>
            <a:ln>
              <a:noFill/>
            </a:ln>
          </p:spPr>
        </p:pic>
      </p:grpSp>
      <p:grpSp>
        <p:nvGrpSpPr>
          <p:cNvPr id="162" name="Google Shape;162;p13"/>
          <p:cNvGrpSpPr/>
          <p:nvPr/>
        </p:nvGrpSpPr>
        <p:grpSpPr>
          <a:xfrm>
            <a:off x="32979952" y="22143737"/>
            <a:ext cx="8912785" cy="3043429"/>
            <a:chOff x="31166367" y="28091424"/>
            <a:chExt cx="12192592" cy="3805238"/>
          </a:xfrm>
        </p:grpSpPr>
        <p:pic>
          <p:nvPicPr>
            <p:cNvPr id="163" name="Google Shape;163;p13"/>
            <p:cNvPicPr preferRelativeResize="0"/>
            <p:nvPr/>
          </p:nvPicPr>
          <p:blipFill rotWithShape="1">
            <a:blip r:embed="rId32">
              <a:alphaModFix/>
            </a:blip>
            <a:srcRect b="2281" l="7019" r="41740" t="12583"/>
            <a:stretch/>
          </p:blipFill>
          <p:spPr>
            <a:xfrm>
              <a:off x="37698794" y="28309363"/>
              <a:ext cx="4074185" cy="3284075"/>
            </a:xfrm>
            <a:prstGeom prst="rect">
              <a:avLst/>
            </a:prstGeom>
            <a:noFill/>
            <a:ln>
              <a:noFill/>
            </a:ln>
          </p:spPr>
        </p:pic>
        <p:pic>
          <p:nvPicPr>
            <p:cNvPr id="164" name="Google Shape;164;p13"/>
            <p:cNvPicPr preferRelativeResize="0"/>
            <p:nvPr/>
          </p:nvPicPr>
          <p:blipFill rotWithShape="1">
            <a:blip r:embed="rId33">
              <a:alphaModFix/>
            </a:blip>
            <a:srcRect b="74785" l="1381" r="74887" t="2753"/>
            <a:stretch/>
          </p:blipFill>
          <p:spPr>
            <a:xfrm>
              <a:off x="34278928" y="28235584"/>
              <a:ext cx="2520635" cy="1322007"/>
            </a:xfrm>
            <a:prstGeom prst="rect">
              <a:avLst/>
            </a:prstGeom>
            <a:noFill/>
            <a:ln>
              <a:noFill/>
            </a:ln>
          </p:spPr>
        </p:pic>
        <p:sp>
          <p:nvSpPr>
            <p:cNvPr id="165" name="Google Shape;165;p13"/>
            <p:cNvSpPr/>
            <p:nvPr/>
          </p:nvSpPr>
          <p:spPr>
            <a:xfrm>
              <a:off x="34237459" y="28159088"/>
              <a:ext cx="9121500" cy="3525600"/>
            </a:xfrm>
            <a:prstGeom prst="roundRect">
              <a:avLst>
                <a:gd fmla="val 1014" name="adj"/>
              </a:avLst>
            </a:prstGeom>
            <a:no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id="166" name="Google Shape;166;p13"/>
            <p:cNvPicPr preferRelativeResize="0"/>
            <p:nvPr/>
          </p:nvPicPr>
          <p:blipFill rotWithShape="1">
            <a:blip r:embed="rId34">
              <a:alphaModFix/>
            </a:blip>
            <a:srcRect b="0" l="0" r="0" t="0"/>
            <a:stretch/>
          </p:blipFill>
          <p:spPr>
            <a:xfrm>
              <a:off x="31572175" y="28749306"/>
              <a:ext cx="2499144" cy="847924"/>
            </a:xfrm>
            <a:prstGeom prst="rect">
              <a:avLst/>
            </a:prstGeom>
            <a:noFill/>
            <a:ln>
              <a:noFill/>
            </a:ln>
          </p:spPr>
        </p:pic>
        <p:grpSp>
          <p:nvGrpSpPr>
            <p:cNvPr id="167" name="Google Shape;167;p13"/>
            <p:cNvGrpSpPr/>
            <p:nvPr/>
          </p:nvGrpSpPr>
          <p:grpSpPr>
            <a:xfrm>
              <a:off x="31553345" y="29783490"/>
              <a:ext cx="2322191" cy="2113171"/>
              <a:chOff x="4879169" y="4019405"/>
              <a:chExt cx="2229660" cy="2043488"/>
            </a:xfrm>
          </p:grpSpPr>
          <p:pic>
            <p:nvPicPr>
              <p:cNvPr descr="2a17232f-96a6-4ecc-8a01-5b77053c1b47" id="168" name="Google Shape;168;p13"/>
              <p:cNvPicPr preferRelativeResize="0"/>
              <p:nvPr/>
            </p:nvPicPr>
            <p:blipFill rotWithShape="1">
              <a:blip r:embed="rId26">
                <a:alphaModFix/>
              </a:blip>
              <a:srcRect b="0" l="0" r="0" t="32984"/>
              <a:stretch/>
            </p:blipFill>
            <p:spPr>
              <a:xfrm>
                <a:off x="4879169" y="4019405"/>
                <a:ext cx="2229660" cy="2043488"/>
              </a:xfrm>
              <a:prstGeom prst="rect">
                <a:avLst/>
              </a:prstGeom>
              <a:noFill/>
              <a:ln>
                <a:noFill/>
              </a:ln>
            </p:spPr>
          </p:pic>
          <p:pic>
            <p:nvPicPr>
              <p:cNvPr id="169" name="Google Shape;169;p13"/>
              <p:cNvPicPr preferRelativeResize="0"/>
              <p:nvPr/>
            </p:nvPicPr>
            <p:blipFill rotWithShape="1">
              <a:blip r:embed="rId27">
                <a:alphaModFix/>
              </a:blip>
              <a:srcRect b="0" l="0" r="0" t="0"/>
              <a:stretch/>
            </p:blipFill>
            <p:spPr>
              <a:xfrm>
                <a:off x="6418385" y="5562899"/>
                <a:ext cx="628650" cy="295275"/>
              </a:xfrm>
              <a:prstGeom prst="rect">
                <a:avLst/>
              </a:prstGeom>
              <a:noFill/>
              <a:ln>
                <a:noFill/>
              </a:ln>
            </p:spPr>
          </p:pic>
        </p:grpSp>
        <p:sp>
          <p:nvSpPr>
            <p:cNvPr id="170" name="Google Shape;170;p13"/>
            <p:cNvSpPr/>
            <p:nvPr/>
          </p:nvSpPr>
          <p:spPr>
            <a:xfrm rot="8882001">
              <a:off x="33896503" y="30918738"/>
              <a:ext cx="376257" cy="346874"/>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1" name="Google Shape;171;p13"/>
            <p:cNvSpPr/>
            <p:nvPr/>
          </p:nvSpPr>
          <p:spPr>
            <a:xfrm>
              <a:off x="34249513" y="30546147"/>
              <a:ext cx="9297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7.</a:t>
              </a:r>
              <a:endParaRPr b="1" sz="3200">
                <a:solidFill>
                  <a:srgbClr val="331740"/>
                </a:solidFill>
                <a:latin typeface="Calibri"/>
                <a:ea typeface="Calibri"/>
                <a:cs typeface="Calibri"/>
                <a:sym typeface="Calibri"/>
              </a:endParaRPr>
            </a:p>
          </p:txBody>
        </p:sp>
        <p:pic>
          <p:nvPicPr>
            <p:cNvPr id="172" name="Google Shape;172;p13"/>
            <p:cNvPicPr preferRelativeResize="0"/>
            <p:nvPr/>
          </p:nvPicPr>
          <p:blipFill rotWithShape="1">
            <a:blip r:embed="rId20">
              <a:alphaModFix/>
            </a:blip>
            <a:srcRect b="56746" l="1444" r="86490" t="39006"/>
            <a:stretch/>
          </p:blipFill>
          <p:spPr>
            <a:xfrm>
              <a:off x="31674034" y="29460878"/>
              <a:ext cx="1680211" cy="285750"/>
            </a:xfrm>
            <a:prstGeom prst="rect">
              <a:avLst/>
            </a:prstGeom>
            <a:noFill/>
            <a:ln>
              <a:noFill/>
            </a:ln>
          </p:spPr>
        </p:pic>
        <p:pic>
          <p:nvPicPr>
            <p:cNvPr id="173" name="Google Shape;173;p13"/>
            <p:cNvPicPr preferRelativeResize="0"/>
            <p:nvPr/>
          </p:nvPicPr>
          <p:blipFill rotWithShape="1">
            <a:blip r:embed="rId22">
              <a:alphaModFix/>
            </a:blip>
            <a:srcRect b="65792" l="0" r="81680" t="22973"/>
            <a:stretch/>
          </p:blipFill>
          <p:spPr>
            <a:xfrm>
              <a:off x="31471869" y="28778334"/>
              <a:ext cx="2551105" cy="761598"/>
            </a:xfrm>
            <a:prstGeom prst="rect">
              <a:avLst/>
            </a:prstGeom>
            <a:noFill/>
            <a:ln>
              <a:noFill/>
            </a:ln>
          </p:spPr>
        </p:pic>
        <p:sp>
          <p:nvSpPr>
            <p:cNvPr id="174" name="Google Shape;174;p13"/>
            <p:cNvSpPr/>
            <p:nvPr/>
          </p:nvSpPr>
          <p:spPr>
            <a:xfrm>
              <a:off x="31166367" y="28091424"/>
              <a:ext cx="3003000" cy="7881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7 – Louvain</a:t>
              </a:r>
              <a:endParaRPr b="1" sz="1800">
                <a:solidFill>
                  <a:srgbClr val="FFFFFF"/>
                </a:solidFill>
                <a:latin typeface="Calibri"/>
                <a:ea typeface="Calibri"/>
                <a:cs typeface="Calibri"/>
                <a:sym typeface="Calibri"/>
              </a:endParaRPr>
            </a:p>
          </p:txBody>
        </p:sp>
      </p:grpSp>
      <p:sp>
        <p:nvSpPr>
          <p:cNvPr id="175" name="Google Shape;175;p13"/>
          <p:cNvSpPr/>
          <p:nvPr/>
        </p:nvSpPr>
        <p:spPr>
          <a:xfrm>
            <a:off x="32841524" y="25240288"/>
            <a:ext cx="2195100" cy="6303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8 – Find Markers</a:t>
            </a:r>
            <a:endParaRPr b="1" sz="1800">
              <a:solidFill>
                <a:srgbClr val="FFFFFF"/>
              </a:solidFill>
              <a:latin typeface="Calibri"/>
              <a:ea typeface="Calibri"/>
              <a:cs typeface="Calibri"/>
              <a:sym typeface="Calibri"/>
            </a:endParaRPr>
          </a:p>
        </p:txBody>
      </p:sp>
      <p:pic>
        <p:nvPicPr>
          <p:cNvPr descr="2a17232f-96a6-4ecc-8a01-5b77053c1b47" id="176" name="Google Shape;176;p13"/>
          <p:cNvPicPr preferRelativeResize="0"/>
          <p:nvPr/>
        </p:nvPicPr>
        <p:blipFill rotWithShape="1">
          <a:blip r:embed="rId26">
            <a:alphaModFix/>
          </a:blip>
          <a:srcRect b="0" l="0" r="0" t="17627"/>
          <a:stretch/>
        </p:blipFill>
        <p:spPr>
          <a:xfrm>
            <a:off x="33205147" y="27256824"/>
            <a:ext cx="1685896" cy="2078171"/>
          </a:xfrm>
          <a:prstGeom prst="rect">
            <a:avLst/>
          </a:prstGeom>
          <a:noFill/>
          <a:ln>
            <a:noFill/>
          </a:ln>
        </p:spPr>
      </p:pic>
      <p:pic>
        <p:nvPicPr>
          <p:cNvPr id="177" name="Google Shape;177;p13"/>
          <p:cNvPicPr preferRelativeResize="0"/>
          <p:nvPr/>
        </p:nvPicPr>
        <p:blipFill rotWithShape="1">
          <a:blip r:embed="rId22">
            <a:alphaModFix/>
          </a:blip>
          <a:srcRect b="65792" l="0" r="81680" t="22973"/>
          <a:stretch/>
        </p:blipFill>
        <p:spPr>
          <a:xfrm>
            <a:off x="33158977" y="26275902"/>
            <a:ext cx="1864878" cy="609192"/>
          </a:xfrm>
          <a:prstGeom prst="rect">
            <a:avLst/>
          </a:prstGeom>
          <a:noFill/>
          <a:ln>
            <a:noFill/>
          </a:ln>
        </p:spPr>
      </p:pic>
      <p:pic>
        <p:nvPicPr>
          <p:cNvPr id="178" name="Google Shape;178;p13"/>
          <p:cNvPicPr preferRelativeResize="0"/>
          <p:nvPr/>
        </p:nvPicPr>
        <p:blipFill rotWithShape="1">
          <a:blip r:embed="rId20">
            <a:alphaModFix/>
          </a:blip>
          <a:srcRect b="56746" l="1444" r="86490" t="39006"/>
          <a:stretch/>
        </p:blipFill>
        <p:spPr>
          <a:xfrm>
            <a:off x="33324955" y="26956680"/>
            <a:ext cx="1228243" cy="228569"/>
          </a:xfrm>
          <a:prstGeom prst="rect">
            <a:avLst/>
          </a:prstGeom>
          <a:noFill/>
          <a:ln>
            <a:noFill/>
          </a:ln>
        </p:spPr>
      </p:pic>
      <p:sp>
        <p:nvSpPr>
          <p:cNvPr id="179" name="Google Shape;179;p13"/>
          <p:cNvSpPr/>
          <p:nvPr/>
        </p:nvSpPr>
        <p:spPr>
          <a:xfrm>
            <a:off x="34408401" y="29406578"/>
            <a:ext cx="679500" cy="46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200">
                <a:solidFill>
                  <a:srgbClr val="331740"/>
                </a:solidFill>
                <a:latin typeface="Calibri"/>
                <a:ea typeface="Calibri"/>
                <a:cs typeface="Calibri"/>
                <a:sym typeface="Calibri"/>
              </a:rPr>
              <a:t>8.</a:t>
            </a:r>
            <a:endParaRPr b="1" sz="3200">
              <a:solidFill>
                <a:srgbClr val="331740"/>
              </a:solidFill>
              <a:latin typeface="Calibri"/>
              <a:ea typeface="Calibri"/>
              <a:cs typeface="Calibri"/>
              <a:sym typeface="Calibri"/>
            </a:endParaRPr>
          </a:p>
        </p:txBody>
      </p:sp>
      <p:sp>
        <p:nvSpPr>
          <p:cNvPr id="180" name="Google Shape;180;p13"/>
          <p:cNvSpPr/>
          <p:nvPr/>
        </p:nvSpPr>
        <p:spPr>
          <a:xfrm rot="-8807995">
            <a:off x="33950340" y="29436617"/>
            <a:ext cx="282159" cy="271725"/>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81" name="Google Shape;181;p13"/>
          <p:cNvGrpSpPr/>
          <p:nvPr/>
        </p:nvGrpSpPr>
        <p:grpSpPr>
          <a:xfrm>
            <a:off x="27976378" y="8110272"/>
            <a:ext cx="1852099" cy="1717955"/>
            <a:chOff x="27793950" y="7560015"/>
            <a:chExt cx="2266950" cy="1958899"/>
          </a:xfrm>
        </p:grpSpPr>
        <p:pic>
          <p:nvPicPr>
            <p:cNvPr id="182" name="Google Shape;182;p13"/>
            <p:cNvPicPr preferRelativeResize="0"/>
            <p:nvPr/>
          </p:nvPicPr>
          <p:blipFill rotWithShape="1">
            <a:blip r:embed="rId35">
              <a:alphaModFix/>
            </a:blip>
            <a:srcRect b="60560" l="57442" r="2492" t="1473"/>
            <a:stretch/>
          </p:blipFill>
          <p:spPr>
            <a:xfrm>
              <a:off x="27793950" y="7560015"/>
              <a:ext cx="2266950" cy="1888785"/>
            </a:xfrm>
            <a:prstGeom prst="rect">
              <a:avLst/>
            </a:prstGeom>
            <a:noFill/>
            <a:ln>
              <a:noFill/>
            </a:ln>
          </p:spPr>
        </p:pic>
        <p:sp>
          <p:nvSpPr>
            <p:cNvPr id="183" name="Google Shape;183;p13"/>
            <p:cNvSpPr/>
            <p:nvPr/>
          </p:nvSpPr>
          <p:spPr>
            <a:xfrm rot="-8380422">
              <a:off x="29000809" y="9134508"/>
              <a:ext cx="325432" cy="316712"/>
            </a:xfrm>
            <a:prstGeom prst="rightArrow">
              <a:avLst>
                <a:gd fmla="val 50000" name="adj1"/>
                <a:gd fmla="val 50000" name="adj2"/>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84" name="Google Shape;184;p13"/>
          <p:cNvSpPr txBox="1"/>
          <p:nvPr/>
        </p:nvSpPr>
        <p:spPr>
          <a:xfrm>
            <a:off x="27963700" y="9902850"/>
            <a:ext cx="4817400" cy="169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500">
                <a:solidFill>
                  <a:srgbClr val="000000"/>
                </a:solidFill>
                <a:latin typeface="Calibri"/>
                <a:ea typeface="Calibri"/>
                <a:cs typeface="Calibri"/>
                <a:sym typeface="Calibri"/>
              </a:rPr>
              <a:t>After choosing the dataset (</a:t>
            </a:r>
            <a:r>
              <a:rPr b="1" lang="en" sz="2500">
                <a:solidFill>
                  <a:srgbClr val="000000"/>
                </a:solidFill>
                <a:latin typeface="Calibri"/>
                <a:ea typeface="Calibri"/>
                <a:cs typeface="Calibri"/>
                <a:sym typeface="Calibri"/>
              </a:rPr>
              <a:t>1</a:t>
            </a:r>
            <a:r>
              <a:rPr lang="en" sz="2500">
                <a:solidFill>
                  <a:srgbClr val="000000"/>
                </a:solidFill>
                <a:latin typeface="Calibri"/>
                <a:ea typeface="Calibri"/>
                <a:cs typeface="Calibri"/>
                <a:sym typeface="Calibri"/>
              </a:rPr>
              <a:t>) and obtaining the ‘dataset structure’ (</a:t>
            </a:r>
            <a:r>
              <a:rPr b="1" lang="en" sz="2500">
                <a:solidFill>
                  <a:srgbClr val="000000"/>
                </a:solidFill>
                <a:latin typeface="Calibri"/>
                <a:ea typeface="Calibri"/>
                <a:cs typeface="Calibri"/>
                <a:sym typeface="Calibri"/>
              </a:rPr>
              <a:t>2</a:t>
            </a:r>
            <a:r>
              <a:rPr lang="en" sz="2500">
                <a:solidFill>
                  <a:srgbClr val="000000"/>
                </a:solidFill>
                <a:latin typeface="Calibri"/>
                <a:ea typeface="Calibri"/>
                <a:cs typeface="Calibri"/>
                <a:sym typeface="Calibri"/>
              </a:rPr>
              <a:t>) work through the steps of the analysis using the ‘</a:t>
            </a:r>
            <a:r>
              <a:rPr b="1" lang="en" sz="2500">
                <a:solidFill>
                  <a:srgbClr val="000000"/>
                </a:solidFill>
                <a:latin typeface="Calibri"/>
                <a:ea typeface="Calibri"/>
                <a:cs typeface="Calibri"/>
                <a:sym typeface="Calibri"/>
              </a:rPr>
              <a:t>toggle buttons</a:t>
            </a:r>
            <a:r>
              <a:rPr lang="en" sz="2500">
                <a:solidFill>
                  <a:srgbClr val="000000"/>
                </a:solidFill>
                <a:latin typeface="Calibri"/>
                <a:ea typeface="Calibri"/>
                <a:cs typeface="Calibri"/>
                <a:sym typeface="Calibri"/>
              </a:rPr>
              <a:t>’</a:t>
            </a:r>
            <a:endParaRPr sz="2500">
              <a:latin typeface="Calibri"/>
              <a:ea typeface="Calibri"/>
              <a:cs typeface="Calibri"/>
              <a:sym typeface="Calibri"/>
            </a:endParaRPr>
          </a:p>
          <a:p>
            <a:pPr indent="0" lvl="0" marL="0" marR="0" rtl="0" algn="l">
              <a:spcBef>
                <a:spcPts val="0"/>
              </a:spcBef>
              <a:spcAft>
                <a:spcPts val="0"/>
              </a:spcAft>
              <a:buNone/>
            </a:pPr>
            <a:r>
              <a:t/>
            </a:r>
            <a:endParaRPr sz="2500">
              <a:solidFill>
                <a:srgbClr val="000000"/>
              </a:solidFill>
              <a:latin typeface="Calibri"/>
              <a:ea typeface="Calibri"/>
              <a:cs typeface="Calibri"/>
              <a:sym typeface="Calibri"/>
            </a:endParaRPr>
          </a:p>
          <a:p>
            <a:pPr indent="0" lvl="0" marL="0" marR="0" rtl="0" algn="l">
              <a:spcBef>
                <a:spcPts val="0"/>
              </a:spcBef>
              <a:spcAft>
                <a:spcPts val="0"/>
              </a:spcAft>
              <a:buNone/>
            </a:pPr>
            <a:r>
              <a:rPr lang="en" sz="2500">
                <a:solidFill>
                  <a:srgbClr val="000000"/>
                </a:solidFill>
                <a:latin typeface="Calibri"/>
                <a:ea typeface="Calibri"/>
                <a:cs typeface="Calibri"/>
                <a:sym typeface="Calibri"/>
              </a:rPr>
              <a:t>A </a:t>
            </a:r>
            <a:r>
              <a:rPr b="1" lang="en" sz="2500">
                <a:solidFill>
                  <a:srgbClr val="000000"/>
                </a:solidFill>
                <a:latin typeface="Calibri"/>
                <a:ea typeface="Calibri"/>
                <a:cs typeface="Calibri"/>
                <a:sym typeface="Calibri"/>
              </a:rPr>
              <a:t>quality control </a:t>
            </a:r>
            <a:r>
              <a:rPr lang="en" sz="2500">
                <a:solidFill>
                  <a:srgbClr val="000000"/>
                </a:solidFill>
                <a:latin typeface="Calibri"/>
                <a:ea typeface="Calibri"/>
                <a:cs typeface="Calibri"/>
                <a:sym typeface="Calibri"/>
              </a:rPr>
              <a:t>step follows (</a:t>
            </a:r>
            <a:r>
              <a:rPr b="1" lang="en" sz="2500">
                <a:solidFill>
                  <a:srgbClr val="000000"/>
                </a:solidFill>
                <a:latin typeface="Calibri"/>
                <a:ea typeface="Calibri"/>
                <a:cs typeface="Calibri"/>
                <a:sym typeface="Calibri"/>
              </a:rPr>
              <a:t>3</a:t>
            </a:r>
            <a:r>
              <a:rPr lang="en" sz="2500">
                <a:solidFill>
                  <a:srgbClr val="000000"/>
                </a:solidFill>
                <a:latin typeface="Calibri"/>
                <a:ea typeface="Calibri"/>
                <a:cs typeface="Calibri"/>
                <a:sym typeface="Calibri"/>
              </a:rPr>
              <a:t>). This filters cells based on their mitochondrial content. </a:t>
            </a:r>
            <a:endParaRPr sz="2500">
              <a:latin typeface="Calibri"/>
              <a:ea typeface="Calibri"/>
              <a:cs typeface="Calibri"/>
              <a:sym typeface="Calibri"/>
            </a:endParaRPr>
          </a:p>
          <a:p>
            <a:pPr indent="0" lvl="0" marL="0" marR="0" rtl="0" algn="l">
              <a:spcBef>
                <a:spcPts val="0"/>
              </a:spcBef>
              <a:spcAft>
                <a:spcPts val="0"/>
              </a:spcAft>
              <a:buNone/>
            </a:pPr>
            <a:r>
              <a:t/>
            </a:r>
            <a:endParaRPr sz="2500">
              <a:solidFill>
                <a:srgbClr val="000000"/>
              </a:solidFill>
              <a:latin typeface="Calibri"/>
              <a:ea typeface="Calibri"/>
              <a:cs typeface="Calibri"/>
              <a:sym typeface="Calibri"/>
            </a:endParaRPr>
          </a:p>
          <a:p>
            <a:pPr indent="0" lvl="0" marL="0" marR="0" rtl="0" algn="l">
              <a:spcBef>
                <a:spcPts val="0"/>
              </a:spcBef>
              <a:spcAft>
                <a:spcPts val="0"/>
              </a:spcAft>
              <a:buNone/>
            </a:pPr>
            <a:r>
              <a:rPr lang="en" sz="2500">
                <a:solidFill>
                  <a:srgbClr val="000000"/>
                </a:solidFill>
                <a:latin typeface="Calibri"/>
                <a:ea typeface="Calibri"/>
                <a:cs typeface="Calibri"/>
                <a:sym typeface="Calibri"/>
              </a:rPr>
              <a:t>To perform the downstream principal component and tSNE analysis first identify a group of </a:t>
            </a:r>
            <a:r>
              <a:rPr b="1" lang="en" sz="2500">
                <a:solidFill>
                  <a:srgbClr val="000000"/>
                </a:solidFill>
                <a:latin typeface="Calibri"/>
                <a:ea typeface="Calibri"/>
                <a:cs typeface="Calibri"/>
                <a:sym typeface="Calibri"/>
              </a:rPr>
              <a:t>highly variable genes</a:t>
            </a:r>
            <a:r>
              <a:rPr lang="en" sz="2500">
                <a:solidFill>
                  <a:srgbClr val="000000"/>
                </a:solidFill>
                <a:latin typeface="Calibri"/>
                <a:ea typeface="Calibri"/>
                <a:cs typeface="Calibri"/>
                <a:sym typeface="Calibri"/>
              </a:rPr>
              <a:t> (</a:t>
            </a:r>
            <a:r>
              <a:rPr b="1" lang="en" sz="2500">
                <a:solidFill>
                  <a:srgbClr val="000000"/>
                </a:solidFill>
                <a:latin typeface="Calibri"/>
                <a:ea typeface="Calibri"/>
                <a:cs typeface="Calibri"/>
                <a:sym typeface="Calibri"/>
              </a:rPr>
              <a:t>4</a:t>
            </a:r>
            <a:r>
              <a:rPr lang="en" sz="2500">
                <a:solidFill>
                  <a:srgbClr val="000000"/>
                </a:solidFill>
                <a:latin typeface="Calibri"/>
                <a:ea typeface="Calibri"/>
                <a:cs typeface="Calibri"/>
                <a:sym typeface="Calibri"/>
              </a:rPr>
              <a:t>). For efficiency, the workbench limits users to a maximum of 2,000 genes. </a:t>
            </a:r>
            <a:endParaRPr sz="2500">
              <a:latin typeface="Calibri"/>
              <a:ea typeface="Calibri"/>
              <a:cs typeface="Calibri"/>
              <a:sym typeface="Calibri"/>
            </a:endParaRPr>
          </a:p>
          <a:p>
            <a:pPr indent="0" lvl="0" marL="0" marR="0" rtl="0" algn="l">
              <a:spcBef>
                <a:spcPts val="0"/>
              </a:spcBef>
              <a:spcAft>
                <a:spcPts val="0"/>
              </a:spcAft>
              <a:buNone/>
            </a:pPr>
            <a:r>
              <a:t/>
            </a:r>
            <a:endParaRPr sz="2500">
              <a:solidFill>
                <a:srgbClr val="000000"/>
              </a:solidFill>
              <a:latin typeface="Calibri"/>
              <a:ea typeface="Calibri"/>
              <a:cs typeface="Calibri"/>
              <a:sym typeface="Calibri"/>
            </a:endParaRPr>
          </a:p>
          <a:p>
            <a:pPr indent="0" lvl="0" marL="0" marR="0" rtl="0" algn="l">
              <a:spcBef>
                <a:spcPts val="0"/>
              </a:spcBef>
              <a:spcAft>
                <a:spcPts val="0"/>
              </a:spcAft>
              <a:buNone/>
            </a:pPr>
            <a:r>
              <a:rPr lang="en" sz="2500">
                <a:solidFill>
                  <a:srgbClr val="000000"/>
                </a:solidFill>
                <a:latin typeface="Calibri"/>
                <a:ea typeface="Calibri"/>
                <a:cs typeface="Calibri"/>
                <a:sym typeface="Calibri"/>
              </a:rPr>
              <a:t>The </a:t>
            </a:r>
            <a:r>
              <a:rPr b="1" lang="en" sz="2500">
                <a:solidFill>
                  <a:srgbClr val="000000"/>
                </a:solidFill>
                <a:latin typeface="Calibri"/>
                <a:ea typeface="Calibri"/>
                <a:cs typeface="Calibri"/>
                <a:sym typeface="Calibri"/>
              </a:rPr>
              <a:t>PCA</a:t>
            </a:r>
            <a:r>
              <a:rPr lang="en" sz="2500">
                <a:solidFill>
                  <a:srgbClr val="000000"/>
                </a:solidFill>
                <a:latin typeface="Calibri"/>
                <a:ea typeface="Calibri"/>
                <a:cs typeface="Calibri"/>
                <a:sym typeface="Calibri"/>
              </a:rPr>
              <a:t> (</a:t>
            </a:r>
            <a:r>
              <a:rPr b="1" lang="en" sz="2500">
                <a:solidFill>
                  <a:srgbClr val="000000"/>
                </a:solidFill>
                <a:latin typeface="Calibri"/>
                <a:ea typeface="Calibri"/>
                <a:cs typeface="Calibri"/>
                <a:sym typeface="Calibri"/>
              </a:rPr>
              <a:t>5</a:t>
            </a:r>
            <a:r>
              <a:rPr lang="en" sz="2500">
                <a:solidFill>
                  <a:srgbClr val="000000"/>
                </a:solidFill>
                <a:latin typeface="Calibri"/>
                <a:ea typeface="Calibri"/>
                <a:cs typeface="Calibri"/>
                <a:sym typeface="Calibri"/>
              </a:rPr>
              <a:t>) outlines the number of principle components identified and allows users to examine the expression of genes in the first and second PCs. </a:t>
            </a:r>
            <a:r>
              <a:rPr i="1" lang="en" sz="2500">
                <a:solidFill>
                  <a:srgbClr val="000000"/>
                </a:solidFill>
                <a:latin typeface="Calibri"/>
                <a:ea typeface="Calibri"/>
                <a:cs typeface="Calibri"/>
                <a:sym typeface="Calibri"/>
              </a:rPr>
              <a:t>Coming soon – Heat Maps for the genes contributing to each PC.</a:t>
            </a:r>
            <a:endParaRPr sz="2500">
              <a:latin typeface="Calibri"/>
              <a:ea typeface="Calibri"/>
              <a:cs typeface="Calibri"/>
              <a:sym typeface="Calibri"/>
            </a:endParaRPr>
          </a:p>
          <a:p>
            <a:pPr indent="0" lvl="0" marL="0" marR="0" rtl="0" algn="l">
              <a:spcBef>
                <a:spcPts val="0"/>
              </a:spcBef>
              <a:spcAft>
                <a:spcPts val="0"/>
              </a:spcAft>
              <a:buNone/>
            </a:pPr>
            <a:r>
              <a:t/>
            </a:r>
            <a:endParaRPr i="1" sz="2500">
              <a:solidFill>
                <a:srgbClr val="000000"/>
              </a:solidFill>
              <a:latin typeface="Calibri"/>
              <a:ea typeface="Calibri"/>
              <a:cs typeface="Calibri"/>
              <a:sym typeface="Calibri"/>
            </a:endParaRPr>
          </a:p>
          <a:p>
            <a:pPr indent="0" lvl="0" marL="0" marR="0" rtl="0" algn="l">
              <a:spcBef>
                <a:spcPts val="0"/>
              </a:spcBef>
              <a:spcAft>
                <a:spcPts val="0"/>
              </a:spcAft>
              <a:buNone/>
            </a:pPr>
            <a:r>
              <a:rPr lang="en" sz="2500">
                <a:solidFill>
                  <a:srgbClr val="000000"/>
                </a:solidFill>
                <a:latin typeface="Calibri"/>
                <a:ea typeface="Calibri"/>
                <a:cs typeface="Calibri"/>
                <a:sym typeface="Calibri"/>
              </a:rPr>
              <a:t>Generate a </a:t>
            </a:r>
            <a:r>
              <a:rPr b="1" lang="en" sz="2500">
                <a:solidFill>
                  <a:srgbClr val="000000"/>
                </a:solidFill>
                <a:latin typeface="Calibri"/>
                <a:ea typeface="Calibri"/>
                <a:cs typeface="Calibri"/>
                <a:sym typeface="Calibri"/>
              </a:rPr>
              <a:t>tSNE plot </a:t>
            </a:r>
            <a:r>
              <a:rPr lang="en" sz="2500">
                <a:solidFill>
                  <a:srgbClr val="000000"/>
                </a:solidFill>
                <a:latin typeface="Calibri"/>
                <a:ea typeface="Calibri"/>
                <a:cs typeface="Calibri"/>
                <a:sym typeface="Calibri"/>
              </a:rPr>
              <a:t>(</a:t>
            </a:r>
            <a:r>
              <a:rPr b="1" lang="en" sz="2500">
                <a:solidFill>
                  <a:srgbClr val="000000"/>
                </a:solidFill>
                <a:latin typeface="Calibri"/>
                <a:ea typeface="Calibri"/>
                <a:cs typeface="Calibri"/>
                <a:sym typeface="Calibri"/>
              </a:rPr>
              <a:t>6</a:t>
            </a:r>
            <a:r>
              <a:rPr lang="en" sz="2500">
                <a:solidFill>
                  <a:srgbClr val="000000"/>
                </a:solidFill>
                <a:latin typeface="Calibri"/>
                <a:ea typeface="Calibri"/>
                <a:cs typeface="Calibri"/>
                <a:sym typeface="Calibri"/>
              </a:rPr>
              <a:t>) by selecting the number of PCs to incorporate. You may check expression of genes of interest by typing their symbols in the search box.</a:t>
            </a:r>
            <a:endParaRPr sz="2500">
              <a:latin typeface="Calibri"/>
              <a:ea typeface="Calibri"/>
              <a:cs typeface="Calibri"/>
              <a:sym typeface="Calibri"/>
            </a:endParaRPr>
          </a:p>
          <a:p>
            <a:pPr indent="0" lvl="0" marL="0" marR="0" rtl="0" algn="l">
              <a:spcBef>
                <a:spcPts val="0"/>
              </a:spcBef>
              <a:spcAft>
                <a:spcPts val="0"/>
              </a:spcAft>
              <a:buNone/>
            </a:pPr>
            <a:r>
              <a:t/>
            </a:r>
            <a:endParaRPr sz="2500">
              <a:solidFill>
                <a:srgbClr val="000000"/>
              </a:solidFill>
              <a:latin typeface="Calibri"/>
              <a:ea typeface="Calibri"/>
              <a:cs typeface="Calibri"/>
              <a:sym typeface="Calibri"/>
            </a:endParaRPr>
          </a:p>
          <a:p>
            <a:pPr indent="0" lvl="0" marL="0" marR="0" rtl="0" algn="l">
              <a:spcBef>
                <a:spcPts val="0"/>
              </a:spcBef>
              <a:spcAft>
                <a:spcPts val="0"/>
              </a:spcAft>
              <a:buNone/>
            </a:pPr>
            <a:r>
              <a:rPr lang="en" sz="2500">
                <a:solidFill>
                  <a:srgbClr val="000000"/>
                </a:solidFill>
                <a:latin typeface="Calibri"/>
                <a:ea typeface="Calibri"/>
                <a:cs typeface="Calibri"/>
                <a:sym typeface="Calibri"/>
              </a:rPr>
              <a:t>Following the </a:t>
            </a:r>
            <a:r>
              <a:rPr b="1" lang="en" sz="2500">
                <a:solidFill>
                  <a:srgbClr val="000000"/>
                </a:solidFill>
                <a:latin typeface="Calibri"/>
                <a:ea typeface="Calibri"/>
                <a:cs typeface="Calibri"/>
                <a:sym typeface="Calibri"/>
              </a:rPr>
              <a:t>Louvain clustering </a:t>
            </a:r>
            <a:r>
              <a:rPr lang="en" sz="2500">
                <a:solidFill>
                  <a:srgbClr val="000000"/>
                </a:solidFill>
                <a:latin typeface="Calibri"/>
                <a:ea typeface="Calibri"/>
                <a:cs typeface="Calibri"/>
                <a:sym typeface="Calibri"/>
              </a:rPr>
              <a:t>(</a:t>
            </a:r>
            <a:r>
              <a:rPr b="1" lang="en" sz="2500">
                <a:solidFill>
                  <a:srgbClr val="000000"/>
                </a:solidFill>
                <a:latin typeface="Calibri"/>
                <a:ea typeface="Calibri"/>
                <a:cs typeface="Calibri"/>
                <a:sym typeface="Calibri"/>
              </a:rPr>
              <a:t>7</a:t>
            </a:r>
            <a:r>
              <a:rPr lang="en" sz="2500">
                <a:solidFill>
                  <a:srgbClr val="000000"/>
                </a:solidFill>
                <a:latin typeface="Calibri"/>
                <a:ea typeface="Calibri"/>
                <a:cs typeface="Calibri"/>
                <a:sym typeface="Calibri"/>
              </a:rPr>
              <a:t>) </a:t>
            </a:r>
            <a:r>
              <a:rPr b="1" lang="en" sz="2500">
                <a:solidFill>
                  <a:srgbClr val="000000"/>
                </a:solidFill>
                <a:latin typeface="Calibri"/>
                <a:ea typeface="Calibri"/>
                <a:cs typeface="Calibri"/>
                <a:sym typeface="Calibri"/>
              </a:rPr>
              <a:t>marker genes</a:t>
            </a:r>
            <a:r>
              <a:rPr lang="en" sz="2500">
                <a:solidFill>
                  <a:srgbClr val="000000"/>
                </a:solidFill>
                <a:latin typeface="Calibri"/>
                <a:ea typeface="Calibri"/>
                <a:cs typeface="Calibri"/>
                <a:sym typeface="Calibri"/>
              </a:rPr>
              <a:t> can be identified (</a:t>
            </a:r>
            <a:r>
              <a:rPr b="1" lang="en" sz="2500">
                <a:solidFill>
                  <a:srgbClr val="000000"/>
                </a:solidFill>
                <a:latin typeface="Calibri"/>
                <a:ea typeface="Calibri"/>
                <a:cs typeface="Calibri"/>
                <a:sym typeface="Calibri"/>
              </a:rPr>
              <a:t>8</a:t>
            </a:r>
            <a:r>
              <a:rPr lang="en" sz="2500">
                <a:solidFill>
                  <a:srgbClr val="000000"/>
                </a:solidFill>
                <a:latin typeface="Calibri"/>
                <a:ea typeface="Calibri"/>
                <a:cs typeface="Calibri"/>
                <a:sym typeface="Calibri"/>
              </a:rPr>
              <a:t>) and downloaded as a table to then use as input to search other datasets for validation. For example – population ‘6’ (top gene Otor) is clearly mesenchymal cells. </a:t>
            </a:r>
            <a:endParaRPr sz="2500">
              <a:solidFill>
                <a:srgbClr val="000000"/>
              </a:solidFill>
              <a:latin typeface="Calibri"/>
              <a:ea typeface="Calibri"/>
              <a:cs typeface="Calibri"/>
              <a:sym typeface="Calibri"/>
            </a:endParaRPr>
          </a:p>
        </p:txBody>
      </p:sp>
      <p:sp>
        <p:nvSpPr>
          <p:cNvPr id="185" name="Google Shape;185;p13"/>
          <p:cNvSpPr txBox="1"/>
          <p:nvPr/>
        </p:nvSpPr>
        <p:spPr>
          <a:xfrm>
            <a:off x="13934917" y="10244246"/>
            <a:ext cx="133719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None/>
            </a:pPr>
            <a:r>
              <a:rPr b="1" lang="en" sz="4800">
                <a:solidFill>
                  <a:srgbClr val="000000"/>
                </a:solidFill>
                <a:latin typeface="Calibri"/>
                <a:ea typeface="Calibri"/>
                <a:cs typeface="Calibri"/>
                <a:sym typeface="Calibri"/>
              </a:rPr>
              <a:t>Integration with EpiViz 2</a:t>
            </a:r>
            <a:endParaRPr sz="4800"/>
          </a:p>
        </p:txBody>
      </p:sp>
      <p:pic>
        <p:nvPicPr>
          <p:cNvPr id="186" name="Google Shape;186;p13"/>
          <p:cNvPicPr preferRelativeResize="0"/>
          <p:nvPr/>
        </p:nvPicPr>
        <p:blipFill rotWithShape="1">
          <a:blip r:embed="rId36">
            <a:alphaModFix/>
          </a:blip>
          <a:srcRect b="26734" l="0" r="0" t="0"/>
          <a:stretch/>
        </p:blipFill>
        <p:spPr>
          <a:xfrm>
            <a:off x="21952275" y="12766978"/>
            <a:ext cx="5357050" cy="5745988"/>
          </a:xfrm>
          <a:prstGeom prst="rect">
            <a:avLst/>
          </a:prstGeom>
          <a:noFill/>
          <a:ln>
            <a:noFill/>
          </a:ln>
        </p:spPr>
      </p:pic>
      <p:pic>
        <p:nvPicPr>
          <p:cNvPr id="187" name="Google Shape;187;p13"/>
          <p:cNvPicPr preferRelativeResize="0"/>
          <p:nvPr/>
        </p:nvPicPr>
        <p:blipFill rotWithShape="1">
          <a:blip r:embed="rId37">
            <a:alphaModFix/>
          </a:blip>
          <a:srcRect b="63687" l="0" r="0" t="0"/>
          <a:stretch/>
        </p:blipFill>
        <p:spPr>
          <a:xfrm>
            <a:off x="21952275" y="11025763"/>
            <a:ext cx="5357050" cy="1766535"/>
          </a:xfrm>
          <a:prstGeom prst="rect">
            <a:avLst/>
          </a:prstGeom>
          <a:noFill/>
          <a:ln>
            <a:noFill/>
          </a:ln>
        </p:spPr>
      </p:pic>
      <p:sp>
        <p:nvSpPr>
          <p:cNvPr id="188" name="Google Shape;188;p13"/>
          <p:cNvSpPr txBox="1"/>
          <p:nvPr/>
        </p:nvSpPr>
        <p:spPr>
          <a:xfrm>
            <a:off x="14000925" y="11240125"/>
            <a:ext cx="7499100" cy="971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lang="en" sz="2500">
                <a:latin typeface="Calibri"/>
                <a:ea typeface="Calibri"/>
                <a:cs typeface="Calibri"/>
                <a:sym typeface="Calibri"/>
              </a:rPr>
              <a:t>EpiViz is a linear genomic browser. Integration with EpiViz 2 allows users to see the epigenetic status around selected genes of interest. </a:t>
            </a:r>
            <a:endParaRPr sz="25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0" lvl="0" marL="0" rtl="0" algn="l">
              <a:spcBef>
                <a:spcPts val="0"/>
              </a:spcBef>
              <a:spcAft>
                <a:spcPts val="0"/>
              </a:spcAft>
              <a:buNone/>
            </a:pPr>
            <a:r>
              <a:rPr lang="en" sz="2500">
                <a:latin typeface="Calibri"/>
                <a:ea typeface="Calibri"/>
                <a:cs typeface="Calibri"/>
                <a:sym typeface="Calibri"/>
              </a:rPr>
              <a:t>For example, on the right is the genomic locus of Grid2 and Atoh1 with its ATAC-seq, H3k27me3 and H3k9ac in different cell types of interest. </a:t>
            </a:r>
            <a:endParaRPr sz="2500">
              <a:latin typeface="Calibri"/>
              <a:ea typeface="Calibri"/>
              <a:cs typeface="Calibri"/>
              <a:sym typeface="Calibri"/>
            </a:endParaRPr>
          </a:p>
          <a:p>
            <a:pPr indent="0" lvl="0" marL="0" rtl="0" algn="l">
              <a:spcBef>
                <a:spcPts val="0"/>
              </a:spcBef>
              <a:spcAft>
                <a:spcPts val="0"/>
              </a:spcAft>
              <a:buNone/>
            </a:pPr>
            <a:r>
              <a:t/>
            </a:r>
            <a:endParaRPr sz="800">
              <a:latin typeface="Calibri"/>
              <a:ea typeface="Calibri"/>
              <a:cs typeface="Calibri"/>
              <a:sym typeface="Calibri"/>
            </a:endParaRPr>
          </a:p>
          <a:p>
            <a:pPr indent="0" lvl="0" marL="0" rtl="0" algn="l">
              <a:spcBef>
                <a:spcPts val="0"/>
              </a:spcBef>
              <a:spcAft>
                <a:spcPts val="0"/>
              </a:spcAft>
              <a:buNone/>
            </a:pPr>
            <a:r>
              <a:rPr lang="en" sz="2500">
                <a:latin typeface="Calibri"/>
                <a:ea typeface="Calibri"/>
                <a:cs typeface="Calibri"/>
                <a:sym typeface="Calibri"/>
              </a:rPr>
              <a:t>Below is a zoomed out view of a larger locus that includes both epigenetic data and expression data in the heat map above the linear view. </a:t>
            </a:r>
            <a:endParaRPr sz="2500">
              <a:latin typeface="Calibri"/>
              <a:ea typeface="Calibri"/>
              <a:cs typeface="Calibri"/>
              <a:sym typeface="Calibri"/>
            </a:endParaRPr>
          </a:p>
        </p:txBody>
      </p:sp>
      <p:pic>
        <p:nvPicPr>
          <p:cNvPr id="189" name="Google Shape;189;p13"/>
          <p:cNvPicPr preferRelativeResize="0"/>
          <p:nvPr/>
        </p:nvPicPr>
        <p:blipFill rotWithShape="1">
          <a:blip r:embed="rId38">
            <a:alphaModFix/>
          </a:blip>
          <a:srcRect b="24596" l="0" r="0" t="0"/>
          <a:stretch/>
        </p:blipFill>
        <p:spPr>
          <a:xfrm>
            <a:off x="14065025" y="15164638"/>
            <a:ext cx="7311665" cy="2745049"/>
          </a:xfrm>
          <a:prstGeom prst="rect">
            <a:avLst/>
          </a:prstGeom>
          <a:noFill/>
          <a:ln>
            <a:noFill/>
          </a:ln>
        </p:spPr>
      </p:pic>
      <p:sp>
        <p:nvSpPr>
          <p:cNvPr id="190" name="Google Shape;190;p13"/>
          <p:cNvSpPr txBox="1"/>
          <p:nvPr/>
        </p:nvSpPr>
        <p:spPr>
          <a:xfrm>
            <a:off x="42635975" y="4569724"/>
            <a:ext cx="10171500" cy="1536600"/>
          </a:xfrm>
          <a:prstGeom prst="rect">
            <a:avLst/>
          </a:prstGeom>
          <a:noFill/>
          <a:ln>
            <a:noFill/>
          </a:ln>
        </p:spPr>
        <p:txBody>
          <a:bodyPr anchorCtr="0" anchor="t" bIns="90775" lIns="90775" spcFirstLastPara="1" rIns="90775" wrap="square" tIns="90775">
            <a:noAutofit/>
          </a:bodyPr>
          <a:lstStyle/>
          <a:p>
            <a:pPr indent="0" lvl="0" marL="0" rtl="0" algn="just">
              <a:spcBef>
                <a:spcPts val="0"/>
              </a:spcBef>
              <a:spcAft>
                <a:spcPts val="0"/>
              </a:spcAft>
              <a:buClr>
                <a:srgbClr val="000000"/>
              </a:buClr>
              <a:buSzPts val="1100"/>
              <a:buFont typeface="Arial"/>
              <a:buNone/>
            </a:pPr>
            <a:r>
              <a:rPr lang="en" sz="2500">
                <a:latin typeface="Calibri"/>
                <a:ea typeface="Calibri"/>
                <a:cs typeface="Calibri"/>
                <a:sym typeface="Calibri"/>
              </a:rPr>
              <a:t>Compare and query your data along beside other data. No other resource allows you to dynamically compare your data across datasets and organisms on-the-fly.</a:t>
            </a:r>
            <a:endParaRPr sz="1400"/>
          </a:p>
        </p:txBody>
      </p:sp>
      <p:sp>
        <p:nvSpPr>
          <p:cNvPr id="191" name="Google Shape;191;p13"/>
          <p:cNvSpPr txBox="1"/>
          <p:nvPr/>
        </p:nvSpPr>
        <p:spPr>
          <a:xfrm>
            <a:off x="42408125" y="3598325"/>
            <a:ext cx="106272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None/>
            </a:pPr>
            <a:r>
              <a:rPr b="1" lang="en" sz="4800">
                <a:solidFill>
                  <a:srgbClr val="000000"/>
                </a:solidFill>
                <a:latin typeface="Calibri"/>
                <a:ea typeface="Calibri"/>
                <a:cs typeface="Calibri"/>
                <a:sym typeface="Calibri"/>
              </a:rPr>
              <a:t>Your Data in Context of Others</a:t>
            </a:r>
            <a:endParaRPr sz="4800"/>
          </a:p>
        </p:txBody>
      </p:sp>
      <p:grpSp>
        <p:nvGrpSpPr>
          <p:cNvPr id="192" name="Google Shape;192;p13"/>
          <p:cNvGrpSpPr/>
          <p:nvPr/>
        </p:nvGrpSpPr>
        <p:grpSpPr>
          <a:xfrm>
            <a:off x="50552801" y="6106323"/>
            <a:ext cx="2482280" cy="2745063"/>
            <a:chOff x="14072475" y="17911724"/>
            <a:chExt cx="1923502" cy="2307551"/>
          </a:xfrm>
        </p:grpSpPr>
        <p:pic>
          <p:nvPicPr>
            <p:cNvPr id="193" name="Google Shape;193;p13"/>
            <p:cNvPicPr preferRelativeResize="0"/>
            <p:nvPr/>
          </p:nvPicPr>
          <p:blipFill>
            <a:blip r:embed="rId39">
              <a:alphaModFix/>
            </a:blip>
            <a:stretch>
              <a:fillRect/>
            </a:stretch>
          </p:blipFill>
          <p:spPr>
            <a:xfrm>
              <a:off x="14072475" y="17911724"/>
              <a:ext cx="1923502" cy="1923502"/>
            </a:xfrm>
            <a:prstGeom prst="rect">
              <a:avLst/>
            </a:prstGeom>
            <a:noFill/>
            <a:ln>
              <a:noFill/>
            </a:ln>
          </p:spPr>
        </p:pic>
        <p:sp>
          <p:nvSpPr>
            <p:cNvPr id="194" name="Google Shape;194;p13"/>
            <p:cNvSpPr txBox="1"/>
            <p:nvPr/>
          </p:nvSpPr>
          <p:spPr>
            <a:xfrm>
              <a:off x="14281950" y="19508875"/>
              <a:ext cx="1522500" cy="710400"/>
            </a:xfrm>
            <a:prstGeom prst="rect">
              <a:avLst/>
            </a:prstGeom>
            <a:noFill/>
            <a:ln>
              <a:noFill/>
            </a:ln>
          </p:spPr>
          <p:txBody>
            <a:bodyPr anchorCtr="0" anchor="t" bIns="114875" lIns="114875" spcFirstLastPara="1" rIns="114875" wrap="square" tIns="114875">
              <a:noAutofit/>
            </a:bodyPr>
            <a:lstStyle/>
            <a:p>
              <a:pPr indent="0" lvl="0" marL="0" rtl="0" algn="ctr">
                <a:spcBef>
                  <a:spcPts val="0"/>
                </a:spcBef>
                <a:spcAft>
                  <a:spcPts val="0"/>
                </a:spcAft>
                <a:buNone/>
              </a:pPr>
              <a:r>
                <a:rPr lang="en" sz="2500">
                  <a:latin typeface="Calibri"/>
                  <a:ea typeface="Calibri"/>
                  <a:cs typeface="Calibri"/>
                  <a:sym typeface="Calibri"/>
                </a:rPr>
                <a:t>Visit us at</a:t>
              </a:r>
              <a:endParaRPr sz="2500">
                <a:latin typeface="Calibri"/>
                <a:ea typeface="Calibri"/>
                <a:cs typeface="Calibri"/>
                <a:sym typeface="Calibri"/>
              </a:endParaRPr>
            </a:p>
            <a:p>
              <a:pPr indent="0" lvl="0" marL="0" rtl="0" algn="ctr">
                <a:spcBef>
                  <a:spcPts val="0"/>
                </a:spcBef>
                <a:spcAft>
                  <a:spcPts val="0"/>
                </a:spcAft>
                <a:buNone/>
              </a:pPr>
              <a:r>
                <a:rPr lang="en" sz="2500">
                  <a:latin typeface="Calibri"/>
                  <a:ea typeface="Calibri"/>
                  <a:cs typeface="Calibri"/>
                  <a:sym typeface="Calibri"/>
                </a:rPr>
                <a:t>UMgEAR.org</a:t>
              </a:r>
              <a:endParaRPr sz="2500">
                <a:latin typeface="Calibri"/>
                <a:ea typeface="Calibri"/>
                <a:cs typeface="Calibri"/>
                <a:sym typeface="Calibri"/>
              </a:endParaRPr>
            </a:p>
          </p:txBody>
        </p:sp>
      </p:grpSp>
      <p:pic>
        <p:nvPicPr>
          <p:cNvPr id="195" name="Google Shape;195;p13"/>
          <p:cNvPicPr preferRelativeResize="0"/>
          <p:nvPr/>
        </p:nvPicPr>
        <p:blipFill>
          <a:blip r:embed="rId40">
            <a:alphaModFix/>
          </a:blip>
          <a:stretch>
            <a:fillRect/>
          </a:stretch>
        </p:blipFill>
        <p:spPr>
          <a:xfrm>
            <a:off x="42863583" y="6270203"/>
            <a:ext cx="4603332" cy="1179600"/>
          </a:xfrm>
          <a:prstGeom prst="rect">
            <a:avLst/>
          </a:prstGeom>
          <a:noFill/>
          <a:ln>
            <a:noFill/>
          </a:ln>
        </p:spPr>
      </p:pic>
      <p:pic>
        <p:nvPicPr>
          <p:cNvPr id="196" name="Google Shape;196;p13"/>
          <p:cNvPicPr preferRelativeResize="0"/>
          <p:nvPr/>
        </p:nvPicPr>
        <p:blipFill>
          <a:blip r:embed="rId41">
            <a:alphaModFix/>
          </a:blip>
          <a:stretch>
            <a:fillRect/>
          </a:stretch>
        </p:blipFill>
        <p:spPr>
          <a:xfrm>
            <a:off x="47770814" y="6223947"/>
            <a:ext cx="2601901" cy="1708052"/>
          </a:xfrm>
          <a:prstGeom prst="rect">
            <a:avLst/>
          </a:prstGeom>
          <a:noFill/>
          <a:ln>
            <a:noFill/>
          </a:ln>
        </p:spPr>
      </p:pic>
      <p:sp>
        <p:nvSpPr>
          <p:cNvPr id="197" name="Google Shape;197;p13"/>
          <p:cNvSpPr txBox="1"/>
          <p:nvPr/>
        </p:nvSpPr>
        <p:spPr>
          <a:xfrm>
            <a:off x="42863572" y="8311800"/>
            <a:ext cx="7689300" cy="827400"/>
          </a:xfrm>
          <a:prstGeom prst="rect">
            <a:avLst/>
          </a:prstGeom>
          <a:noFill/>
          <a:ln>
            <a:noFill/>
          </a:ln>
        </p:spPr>
        <p:txBody>
          <a:bodyPr anchorCtr="0" anchor="t" bIns="99400" lIns="99400" spcFirstLastPara="1" rIns="99400" wrap="square" tIns="99400">
            <a:noAutofit/>
          </a:bodyPr>
          <a:lstStyle/>
          <a:p>
            <a:pPr indent="0" lvl="0" marL="0" rtl="0" algn="l">
              <a:spcBef>
                <a:spcPts val="0"/>
              </a:spcBef>
              <a:spcAft>
                <a:spcPts val="0"/>
              </a:spcAft>
              <a:buNone/>
            </a:pPr>
            <a:r>
              <a:rPr i="1" lang="en" sz="2000">
                <a:solidFill>
                  <a:srgbClr val="333333"/>
                </a:solidFill>
                <a:highlight>
                  <a:srgbClr val="FFFFFF"/>
                </a:highlight>
                <a:latin typeface="Calibri"/>
                <a:ea typeface="Calibri"/>
                <a:cs typeface="Calibri"/>
                <a:sym typeface="Calibri"/>
              </a:rPr>
              <a:t>The gEAR is funded by the Hearing Health Foundation (Hearing Restoration Project) and the NIDCD/NIH R01DC013817 (RH).</a:t>
            </a:r>
            <a:endParaRPr i="1" sz="2000">
              <a:latin typeface="Calibri"/>
              <a:ea typeface="Calibri"/>
              <a:cs typeface="Calibri"/>
              <a:sym typeface="Calibri"/>
            </a:endParaRPr>
          </a:p>
        </p:txBody>
      </p:sp>
      <p:sp>
        <p:nvSpPr>
          <p:cNvPr id="198" name="Google Shape;198;p13"/>
          <p:cNvSpPr txBox="1"/>
          <p:nvPr/>
        </p:nvSpPr>
        <p:spPr>
          <a:xfrm>
            <a:off x="1071950" y="25686975"/>
            <a:ext cx="7951500" cy="3911100"/>
          </a:xfrm>
          <a:prstGeom prst="rect">
            <a:avLst/>
          </a:prstGeom>
          <a:noFill/>
          <a:ln>
            <a:noFill/>
          </a:ln>
        </p:spPr>
        <p:txBody>
          <a:bodyPr anchorCtr="0" anchor="t" bIns="114875" lIns="114875" spcFirstLastPara="1" rIns="114875" wrap="square" tIns="114875">
            <a:noAutofit/>
          </a:bodyPr>
          <a:lstStyle/>
          <a:p>
            <a:pPr indent="0" lvl="0" marL="0" rtl="0" algn="l">
              <a:spcBef>
                <a:spcPts val="0"/>
              </a:spcBef>
              <a:spcAft>
                <a:spcPts val="0"/>
              </a:spcAft>
              <a:buNone/>
            </a:pPr>
            <a:r>
              <a:rPr lang="en" sz="2500">
                <a:latin typeface="Calibri"/>
                <a:ea typeface="Calibri"/>
                <a:cs typeface="Calibri"/>
                <a:sym typeface="Calibri"/>
              </a:rPr>
              <a:t>The latest update includes the ability to display user-generated analysis components on the front page.  After using the Single-Cell Workbench (see poster center) to generate an analysis, the output of some individual steps can be used on the front page to interrogate individual genes.  The first of these are tSNE/UMAP plots with expression levels of the selected gene colorized.</a:t>
            </a:r>
            <a:endParaRPr sz="2500">
              <a:latin typeface="Calibri"/>
              <a:ea typeface="Calibri"/>
              <a:cs typeface="Calibri"/>
              <a:sym typeface="Calibri"/>
            </a:endParaRPr>
          </a:p>
        </p:txBody>
      </p:sp>
      <p:pic>
        <p:nvPicPr>
          <p:cNvPr id="199" name="Google Shape;199;p13"/>
          <p:cNvPicPr preferRelativeResize="0"/>
          <p:nvPr/>
        </p:nvPicPr>
        <p:blipFill>
          <a:blip r:embed="rId42">
            <a:alphaModFix/>
          </a:blip>
          <a:stretch>
            <a:fillRect/>
          </a:stretch>
        </p:blipFill>
        <p:spPr>
          <a:xfrm>
            <a:off x="45931375" y="24869025"/>
            <a:ext cx="6889950" cy="5034976"/>
          </a:xfrm>
          <a:prstGeom prst="rect">
            <a:avLst/>
          </a:prstGeom>
          <a:noFill/>
          <a:ln>
            <a:noFill/>
          </a:ln>
        </p:spPr>
      </p:pic>
      <p:pic>
        <p:nvPicPr>
          <p:cNvPr id="200" name="Google Shape;200;p13"/>
          <p:cNvPicPr preferRelativeResize="0"/>
          <p:nvPr/>
        </p:nvPicPr>
        <p:blipFill>
          <a:blip r:embed="rId43">
            <a:alphaModFix/>
          </a:blip>
          <a:stretch>
            <a:fillRect/>
          </a:stretch>
        </p:blipFill>
        <p:spPr>
          <a:xfrm>
            <a:off x="42174063" y="20106139"/>
            <a:ext cx="6889949" cy="4320586"/>
          </a:xfrm>
          <a:prstGeom prst="rect">
            <a:avLst/>
          </a:prstGeom>
          <a:noFill/>
          <a:ln>
            <a:noFill/>
          </a:ln>
        </p:spPr>
      </p:pic>
      <p:pic>
        <p:nvPicPr>
          <p:cNvPr id="201" name="Google Shape;201;p13"/>
          <p:cNvPicPr preferRelativeResize="0"/>
          <p:nvPr/>
        </p:nvPicPr>
        <p:blipFill>
          <a:blip r:embed="rId44">
            <a:alphaModFix/>
          </a:blip>
          <a:stretch>
            <a:fillRect/>
          </a:stretch>
        </p:blipFill>
        <p:spPr>
          <a:xfrm>
            <a:off x="42408125" y="12694038"/>
            <a:ext cx="6889951" cy="5198723"/>
          </a:xfrm>
          <a:prstGeom prst="rect">
            <a:avLst/>
          </a:prstGeom>
          <a:noFill/>
          <a:ln>
            <a:noFill/>
          </a:ln>
        </p:spPr>
      </p:pic>
      <p:sp>
        <p:nvSpPr>
          <p:cNvPr id="202" name="Google Shape;202;p13"/>
          <p:cNvSpPr txBox="1"/>
          <p:nvPr/>
        </p:nvSpPr>
        <p:spPr>
          <a:xfrm>
            <a:off x="42174075" y="9586225"/>
            <a:ext cx="10912200" cy="971400"/>
          </a:xfrm>
          <a:prstGeom prst="rect">
            <a:avLst/>
          </a:prstGeom>
          <a:noFill/>
          <a:ln>
            <a:noFill/>
          </a:ln>
        </p:spPr>
        <p:txBody>
          <a:bodyPr anchorCtr="0" anchor="t" bIns="114875" lIns="114875" spcFirstLastPara="1" rIns="114875" wrap="square" tIns="114875">
            <a:noAutofit/>
          </a:bodyPr>
          <a:lstStyle/>
          <a:p>
            <a:pPr indent="0" lvl="0" marL="0" rtl="0" algn="just">
              <a:spcBef>
                <a:spcPts val="0"/>
              </a:spcBef>
              <a:spcAft>
                <a:spcPts val="0"/>
              </a:spcAft>
              <a:buNone/>
            </a:pPr>
            <a:r>
              <a:rPr b="1" lang="en" sz="4800">
                <a:latin typeface="Calibri"/>
                <a:ea typeface="Calibri"/>
                <a:cs typeface="Calibri"/>
                <a:sym typeface="Calibri"/>
              </a:rPr>
              <a:t>Customizable dataset views</a:t>
            </a:r>
            <a:endParaRPr sz="4800"/>
          </a:p>
        </p:txBody>
      </p:sp>
      <p:sp>
        <p:nvSpPr>
          <p:cNvPr id="203" name="Google Shape;203;p13"/>
          <p:cNvSpPr txBox="1"/>
          <p:nvPr/>
        </p:nvSpPr>
        <p:spPr>
          <a:xfrm>
            <a:off x="42335650" y="10557625"/>
            <a:ext cx="10382100" cy="179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500">
                <a:latin typeface="Calibri"/>
                <a:ea typeface="Calibri"/>
                <a:cs typeface="Calibri"/>
                <a:sym typeface="Calibri"/>
              </a:rPr>
              <a:t>Multiple views of a single dataset can now be created using the Dataset Curator by dataset owners </a:t>
            </a:r>
            <a:r>
              <a:rPr i="1" lang="en" sz="2500">
                <a:latin typeface="Calibri"/>
                <a:ea typeface="Calibri"/>
                <a:cs typeface="Calibri"/>
                <a:sym typeface="Calibri"/>
              </a:rPr>
              <a:t>and</a:t>
            </a:r>
            <a:r>
              <a:rPr lang="en" sz="2500">
                <a:latin typeface="Calibri"/>
                <a:ea typeface="Calibri"/>
                <a:cs typeface="Calibri"/>
                <a:sym typeface="Calibri"/>
              </a:rPr>
              <a:t> users, allowing full customization of what and how data are shown.  You can also toggle between available views on the front page on the fly.</a:t>
            </a:r>
            <a:endParaRPr sz="2500">
              <a:solidFill>
                <a:srgbClr val="000000"/>
              </a:solidFill>
              <a:latin typeface="Calibri"/>
              <a:ea typeface="Calibri"/>
              <a:cs typeface="Calibri"/>
              <a:sym typeface="Calibri"/>
            </a:endParaRPr>
          </a:p>
        </p:txBody>
      </p:sp>
      <p:sp>
        <p:nvSpPr>
          <p:cNvPr id="204" name="Google Shape;204;p13"/>
          <p:cNvSpPr txBox="1"/>
          <p:nvPr/>
        </p:nvSpPr>
        <p:spPr>
          <a:xfrm>
            <a:off x="42335650" y="26174250"/>
            <a:ext cx="3595800" cy="372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500">
                <a:latin typeface="Calibri"/>
                <a:ea typeface="Calibri"/>
                <a:cs typeface="Calibri"/>
                <a:sym typeface="Calibri"/>
              </a:rPr>
              <a:t>After you </a:t>
            </a:r>
            <a:r>
              <a:rPr b="1" lang="en" sz="2500">
                <a:latin typeface="Calibri"/>
                <a:ea typeface="Calibri"/>
                <a:cs typeface="Calibri"/>
                <a:sym typeface="Calibri"/>
              </a:rPr>
              <a:t>find marker genes (8)</a:t>
            </a:r>
            <a:r>
              <a:rPr lang="en" sz="2500">
                <a:latin typeface="Calibri"/>
                <a:ea typeface="Calibri"/>
                <a:cs typeface="Calibri"/>
                <a:sym typeface="Calibri"/>
              </a:rPr>
              <a:t> click cells in the marker gene table to select them for visualization </a:t>
            </a:r>
            <a:r>
              <a:rPr b="1" lang="en" sz="2500">
                <a:latin typeface="Calibri"/>
                <a:ea typeface="Calibri"/>
                <a:cs typeface="Calibri"/>
                <a:sym typeface="Calibri"/>
              </a:rPr>
              <a:t>(9)</a:t>
            </a:r>
            <a:r>
              <a:rPr lang="en" sz="2500">
                <a:latin typeface="Calibri"/>
                <a:ea typeface="Calibri"/>
                <a:cs typeface="Calibri"/>
                <a:sym typeface="Calibri"/>
              </a:rPr>
              <a:t>, generating both stacked violin and dot plots to visualize expression in each cluster.</a:t>
            </a:r>
            <a:endParaRPr sz="2500">
              <a:solidFill>
                <a:srgbClr val="000000"/>
              </a:solidFill>
              <a:latin typeface="Calibri"/>
              <a:ea typeface="Calibri"/>
              <a:cs typeface="Calibri"/>
              <a:sym typeface="Calibri"/>
            </a:endParaRPr>
          </a:p>
        </p:txBody>
      </p:sp>
      <p:sp>
        <p:nvSpPr>
          <p:cNvPr id="205" name="Google Shape;205;p13"/>
          <p:cNvSpPr/>
          <p:nvPr/>
        </p:nvSpPr>
        <p:spPr>
          <a:xfrm>
            <a:off x="42335651" y="25233675"/>
            <a:ext cx="3348600" cy="630300"/>
          </a:xfrm>
          <a:prstGeom prst="rightArrow">
            <a:avLst>
              <a:gd fmla="val 50000" name="adj1"/>
              <a:gd fmla="val 50000" name="adj2"/>
            </a:avLst>
          </a:prstGeom>
          <a:solidFill>
            <a:srgbClr val="2F103E"/>
          </a:solidFill>
          <a:ln cap="flat" cmpd="sng" w="9525">
            <a:solidFill>
              <a:srgbClr val="331740"/>
            </a:solidFill>
            <a:prstDash val="solid"/>
            <a:round/>
            <a:headEnd len="sm" w="sm" type="none"/>
            <a:tailEnd len="sm" w="sm" type="none"/>
          </a:ln>
        </p:spPr>
        <p:txBody>
          <a:bodyPr anchorCtr="0" anchor="ctr" bIns="83475" lIns="83475" spcFirstLastPara="1" rIns="83475" wrap="square" tIns="83475">
            <a:noAutofit/>
          </a:bodyPr>
          <a:lstStyle/>
          <a:p>
            <a:pPr indent="0" lvl="0" marL="0" marR="0" rtl="0" algn="l">
              <a:spcBef>
                <a:spcPts val="0"/>
              </a:spcBef>
              <a:spcAft>
                <a:spcPts val="0"/>
              </a:spcAft>
              <a:buClr>
                <a:srgbClr val="FFFFFF"/>
              </a:buClr>
              <a:buSzPts val="1800"/>
              <a:buFont typeface="Calibri"/>
              <a:buNone/>
            </a:pPr>
            <a:r>
              <a:rPr b="1" lang="en" sz="1800">
                <a:solidFill>
                  <a:srgbClr val="FFFFFF"/>
                </a:solidFill>
                <a:latin typeface="Calibri"/>
                <a:ea typeface="Calibri"/>
                <a:cs typeface="Calibri"/>
                <a:sym typeface="Calibri"/>
              </a:rPr>
              <a:t>9 - Visualize markers</a:t>
            </a:r>
            <a:endParaRPr b="1" sz="1800">
              <a:solidFill>
                <a:srgbClr val="FFFFFF"/>
              </a:solidFill>
              <a:latin typeface="Calibri"/>
              <a:ea typeface="Calibri"/>
              <a:cs typeface="Calibri"/>
              <a:sym typeface="Calibri"/>
            </a:endParaRPr>
          </a:p>
        </p:txBody>
      </p:sp>
      <p:sp>
        <p:nvSpPr>
          <p:cNvPr id="206" name="Google Shape;206;p13"/>
          <p:cNvSpPr txBox="1"/>
          <p:nvPr/>
        </p:nvSpPr>
        <p:spPr>
          <a:xfrm>
            <a:off x="45506825" y="12881263"/>
            <a:ext cx="6890100" cy="179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500">
                <a:latin typeface="Calibri"/>
                <a:ea typeface="Calibri"/>
                <a:cs typeface="Calibri"/>
                <a:sym typeface="Calibri"/>
              </a:rPr>
              <a:t>The curator allows you to create as many of these views as you like, including drag/drop property ordering, X/Y axis selection, color gradients, and more.</a:t>
            </a:r>
            <a:endParaRPr sz="2500">
              <a:solidFill>
                <a:srgbClr val="000000"/>
              </a:solidFill>
              <a:latin typeface="Calibri"/>
              <a:ea typeface="Calibri"/>
              <a:cs typeface="Calibri"/>
              <a:sym typeface="Calibri"/>
            </a:endParaRPr>
          </a:p>
        </p:txBody>
      </p:sp>
      <p:sp>
        <p:nvSpPr>
          <p:cNvPr id="207" name="Google Shape;207;p13"/>
          <p:cNvSpPr/>
          <p:nvPr/>
        </p:nvSpPr>
        <p:spPr>
          <a:xfrm>
            <a:off x="49211675" y="20270025"/>
            <a:ext cx="3595800" cy="630300"/>
          </a:xfrm>
          <a:prstGeom prst="leftArrow">
            <a:avLst>
              <a:gd fmla="val 50000" name="adj1"/>
              <a:gd fmla="val 50000" name="adj2"/>
            </a:avLst>
          </a:prstGeom>
          <a:solidFill>
            <a:srgbClr val="2F0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10 - Compare genes / clusters</a:t>
            </a:r>
            <a:endParaRPr b="1" sz="1800">
              <a:solidFill>
                <a:schemeClr val="lt1"/>
              </a:solidFill>
            </a:endParaRPr>
          </a:p>
        </p:txBody>
      </p:sp>
      <p:sp>
        <p:nvSpPr>
          <p:cNvPr id="208" name="Google Shape;208;p13"/>
          <p:cNvSpPr txBox="1"/>
          <p:nvPr/>
        </p:nvSpPr>
        <p:spPr>
          <a:xfrm>
            <a:off x="49298075" y="21096113"/>
            <a:ext cx="3595800" cy="314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500">
                <a:latin typeface="Calibri"/>
                <a:ea typeface="Calibri"/>
                <a:cs typeface="Calibri"/>
                <a:sym typeface="Calibri"/>
              </a:rPr>
              <a:t>Finally, you can </a:t>
            </a:r>
            <a:r>
              <a:rPr b="1" lang="en" sz="2500">
                <a:latin typeface="Calibri"/>
                <a:ea typeface="Calibri"/>
                <a:cs typeface="Calibri"/>
                <a:sym typeface="Calibri"/>
              </a:rPr>
              <a:t>compare genes/clusters (10) </a:t>
            </a:r>
            <a:r>
              <a:rPr lang="en" sz="2500">
                <a:latin typeface="Calibri"/>
                <a:ea typeface="Calibri"/>
                <a:cs typeface="Calibri"/>
                <a:sym typeface="Calibri"/>
              </a:rPr>
              <a:t>by producing a bidirectional comparison of cluster pairs to visualize the genes which best differentiate between them.</a:t>
            </a:r>
            <a:endParaRPr sz="2500">
              <a:solidFill>
                <a:srgbClr val="000000"/>
              </a:solidFill>
              <a:latin typeface="Calibri"/>
              <a:ea typeface="Calibri"/>
              <a:cs typeface="Calibri"/>
              <a:sym typeface="Calibri"/>
            </a:endParaRPr>
          </a:p>
        </p:txBody>
      </p:sp>
      <p:cxnSp>
        <p:nvCxnSpPr>
          <p:cNvPr id="209" name="Google Shape;209;p13"/>
          <p:cNvCxnSpPr/>
          <p:nvPr/>
        </p:nvCxnSpPr>
        <p:spPr>
          <a:xfrm>
            <a:off x="42334025" y="18948250"/>
            <a:ext cx="10139700" cy="44400"/>
          </a:xfrm>
          <a:prstGeom prst="straightConnector1">
            <a:avLst/>
          </a:prstGeom>
          <a:noFill/>
          <a:ln cap="flat" cmpd="sng" w="9525">
            <a:solidFill>
              <a:schemeClr val="dk2"/>
            </a:solidFill>
            <a:prstDash val="solid"/>
            <a:round/>
            <a:headEnd len="med" w="med" type="none"/>
            <a:tailEnd len="med" w="med" type="none"/>
          </a:ln>
        </p:spPr>
      </p:cxnSp>
      <p:pic>
        <p:nvPicPr>
          <p:cNvPr id="210" name="Google Shape;210;p13"/>
          <p:cNvPicPr preferRelativeResize="0"/>
          <p:nvPr/>
        </p:nvPicPr>
        <p:blipFill>
          <a:blip r:embed="rId45">
            <a:alphaModFix/>
          </a:blip>
          <a:stretch>
            <a:fillRect/>
          </a:stretch>
        </p:blipFill>
        <p:spPr>
          <a:xfrm>
            <a:off x="10463150" y="25904200"/>
            <a:ext cx="3026301" cy="2638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